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06"/>
  </p:notesMasterIdLst>
  <p:sldIdLst>
    <p:sldId id="256" r:id="rId2"/>
    <p:sldId id="417" r:id="rId3"/>
    <p:sldId id="419" r:id="rId4"/>
    <p:sldId id="469" r:id="rId5"/>
    <p:sldId id="423" r:id="rId6"/>
    <p:sldId id="470" r:id="rId7"/>
    <p:sldId id="424" r:id="rId8"/>
    <p:sldId id="425" r:id="rId9"/>
    <p:sldId id="426" r:id="rId10"/>
    <p:sldId id="471" r:id="rId11"/>
    <p:sldId id="472" r:id="rId12"/>
    <p:sldId id="406" r:id="rId13"/>
    <p:sldId id="407" r:id="rId14"/>
    <p:sldId id="411" r:id="rId15"/>
    <p:sldId id="501" r:id="rId16"/>
    <p:sldId id="502" r:id="rId17"/>
    <p:sldId id="503" r:id="rId18"/>
    <p:sldId id="427" r:id="rId19"/>
    <p:sldId id="328" r:id="rId20"/>
    <p:sldId id="329" r:id="rId21"/>
    <p:sldId id="330" r:id="rId22"/>
    <p:sldId id="265" r:id="rId23"/>
    <p:sldId id="415" r:id="rId24"/>
    <p:sldId id="429" r:id="rId25"/>
    <p:sldId id="430" r:id="rId26"/>
    <p:sldId id="432" r:id="rId27"/>
    <p:sldId id="434" r:id="rId28"/>
    <p:sldId id="436" r:id="rId29"/>
    <p:sldId id="414" r:id="rId30"/>
    <p:sldId id="494" r:id="rId31"/>
    <p:sldId id="495" r:id="rId32"/>
    <p:sldId id="496" r:id="rId33"/>
    <p:sldId id="497" r:id="rId34"/>
    <p:sldId id="498" r:id="rId35"/>
    <p:sldId id="499" r:id="rId36"/>
    <p:sldId id="500" r:id="rId37"/>
    <p:sldId id="266" r:id="rId38"/>
    <p:sldId id="267" r:id="rId39"/>
    <p:sldId id="440" r:id="rId40"/>
    <p:sldId id="473" r:id="rId41"/>
    <p:sldId id="474" r:id="rId42"/>
    <p:sldId id="475" r:id="rId43"/>
    <p:sldId id="448" r:id="rId44"/>
    <p:sldId id="449" r:id="rId45"/>
    <p:sldId id="450" r:id="rId46"/>
    <p:sldId id="451" r:id="rId47"/>
    <p:sldId id="452" r:id="rId48"/>
    <p:sldId id="453" r:id="rId49"/>
    <p:sldId id="454" r:id="rId50"/>
    <p:sldId id="268" r:id="rId51"/>
    <p:sldId id="442" r:id="rId52"/>
    <p:sldId id="460" r:id="rId53"/>
    <p:sldId id="457" r:id="rId54"/>
    <p:sldId id="461" r:id="rId55"/>
    <p:sldId id="462" r:id="rId56"/>
    <p:sldId id="463" r:id="rId57"/>
    <p:sldId id="458" r:id="rId58"/>
    <p:sldId id="269" r:id="rId59"/>
    <p:sldId id="445" r:id="rId60"/>
    <p:sldId id="465" r:id="rId61"/>
    <p:sldId id="484" r:id="rId62"/>
    <p:sldId id="468" r:id="rId63"/>
    <p:sldId id="488" r:id="rId64"/>
    <p:sldId id="466" r:id="rId65"/>
    <p:sldId id="490" r:id="rId66"/>
    <p:sldId id="467" r:id="rId67"/>
    <p:sldId id="493" r:id="rId68"/>
    <p:sldId id="476" r:id="rId69"/>
    <p:sldId id="478" r:id="rId70"/>
    <p:sldId id="479" r:id="rId71"/>
    <p:sldId id="483" r:id="rId72"/>
    <p:sldId id="270" r:id="rId73"/>
    <p:sldId id="446" r:id="rId74"/>
    <p:sldId id="477" r:id="rId75"/>
    <p:sldId id="369" r:id="rId76"/>
    <p:sldId id="370" r:id="rId77"/>
    <p:sldId id="456" r:id="rId78"/>
    <p:sldId id="507" r:id="rId79"/>
    <p:sldId id="509" r:id="rId80"/>
    <p:sldId id="504" r:id="rId81"/>
    <p:sldId id="510" r:id="rId82"/>
    <p:sldId id="511" r:id="rId83"/>
    <p:sldId id="378" r:id="rId84"/>
    <p:sldId id="379" r:id="rId85"/>
    <p:sldId id="380" r:id="rId86"/>
    <p:sldId id="381" r:id="rId87"/>
    <p:sldId id="387" r:id="rId88"/>
    <p:sldId id="388" r:id="rId89"/>
    <p:sldId id="389" r:id="rId90"/>
    <p:sldId id="390" r:id="rId91"/>
    <p:sldId id="273" r:id="rId92"/>
    <p:sldId id="277" r:id="rId93"/>
    <p:sldId id="279" r:id="rId94"/>
    <p:sldId id="283" r:id="rId95"/>
    <p:sldId id="284" r:id="rId96"/>
    <p:sldId id="334" r:id="rId97"/>
    <p:sldId id="335" r:id="rId98"/>
    <p:sldId id="351" r:id="rId99"/>
    <p:sldId id="352" r:id="rId100"/>
    <p:sldId id="353" r:id="rId101"/>
    <p:sldId id="354" r:id="rId102"/>
    <p:sldId id="358" r:id="rId103"/>
    <p:sldId id="337" r:id="rId104"/>
    <p:sldId id="402" r:id="rId105"/>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2811" autoAdjust="0"/>
  </p:normalViewPr>
  <p:slideViewPr>
    <p:cSldViewPr>
      <p:cViewPr varScale="1">
        <p:scale>
          <a:sx n="69" d="100"/>
          <a:sy n="69" d="100"/>
        </p:scale>
        <p:origin x="192" y="1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DC9A9-C011-43BC-8856-02DC7346AD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223C41D-2E64-4CFD-B007-ED412B14825C}">
      <dgm:prSet phldrT="[Текст]"/>
      <dgm:spPr/>
      <dgm:t>
        <a:bodyPr/>
        <a:lstStyle/>
        <a:p>
          <a:r>
            <a:rPr lang="ru-RU" dirty="0"/>
            <a:t>1</a:t>
          </a:r>
        </a:p>
      </dgm:t>
    </dgm:pt>
    <dgm:pt modelId="{98EEAE92-B0A5-442D-B64B-8A28FAD5222E}" type="parTrans" cxnId="{2C4D26AF-254B-4A1F-A13D-72EC5DFE7FE8}">
      <dgm:prSet/>
      <dgm:spPr/>
      <dgm:t>
        <a:bodyPr/>
        <a:lstStyle/>
        <a:p>
          <a:endParaRPr lang="ru-RU"/>
        </a:p>
      </dgm:t>
    </dgm:pt>
    <dgm:pt modelId="{54DCD15E-4771-4666-A438-A1865DE74136}" type="sibTrans" cxnId="{2C4D26AF-254B-4A1F-A13D-72EC5DFE7FE8}">
      <dgm:prSet/>
      <dgm:spPr/>
      <dgm:t>
        <a:bodyPr/>
        <a:lstStyle/>
        <a:p>
          <a:endParaRPr lang="ru-RU"/>
        </a:p>
      </dgm:t>
    </dgm:pt>
    <dgm:pt modelId="{C49C1390-2C53-46F5-B948-A5091190D3BB}">
      <dgm:prSet phldrT="[Текст]" custT="1"/>
      <dgm:spPr/>
      <dgm:t>
        <a:bodyPr/>
        <a:lstStyle/>
        <a:p>
          <a:r>
            <a:rPr lang="ru-RU" sz="2400" dirty="0">
              <a:latin typeface="Times New Roman" pitchFamily="18" charset="0"/>
              <a:cs typeface="Times New Roman" pitchFamily="18" charset="0"/>
            </a:rPr>
            <a:t>Спорт  - деятельность, для которой характерны экстремальные ситуации</a:t>
          </a:r>
          <a:endParaRPr lang="ru-RU" sz="2400" dirty="0"/>
        </a:p>
      </dgm:t>
    </dgm:pt>
    <dgm:pt modelId="{F9E6E355-935A-4141-A408-A88C3BCF194F}" type="parTrans" cxnId="{81939319-32A4-4B9B-8DE3-6E87D8A1CEF7}">
      <dgm:prSet/>
      <dgm:spPr/>
      <dgm:t>
        <a:bodyPr/>
        <a:lstStyle/>
        <a:p>
          <a:endParaRPr lang="ru-RU"/>
        </a:p>
      </dgm:t>
    </dgm:pt>
    <dgm:pt modelId="{9084688E-2262-46A0-B403-BF635D5E770F}" type="sibTrans" cxnId="{81939319-32A4-4B9B-8DE3-6E87D8A1CEF7}">
      <dgm:prSet/>
      <dgm:spPr/>
      <dgm:t>
        <a:bodyPr/>
        <a:lstStyle/>
        <a:p>
          <a:endParaRPr lang="ru-RU"/>
        </a:p>
      </dgm:t>
    </dgm:pt>
    <dgm:pt modelId="{BD8DD98A-1460-47F8-AA6E-DAB3A2E71EDB}">
      <dgm:prSet phldrT="[Текст]" custT="1"/>
      <dgm:spPr/>
      <dgm:t>
        <a:bodyPr/>
        <a:lstStyle/>
        <a:p>
          <a:r>
            <a:rPr lang="ru-RU" sz="2400" dirty="0">
              <a:latin typeface="Times New Roman" pitchFamily="18" charset="0"/>
              <a:cs typeface="Times New Roman" pitchFamily="18" charset="0"/>
            </a:rPr>
            <a:t>(в этом случае отбор наиболее важен).</a:t>
          </a:r>
          <a:endParaRPr lang="ru-RU" sz="2400" dirty="0"/>
        </a:p>
      </dgm:t>
    </dgm:pt>
    <dgm:pt modelId="{0F29F82F-17F0-46D7-A50F-E2622F67BB20}" type="parTrans" cxnId="{09F74909-A10F-4FCB-8324-968AD5E6B6E6}">
      <dgm:prSet/>
      <dgm:spPr/>
      <dgm:t>
        <a:bodyPr/>
        <a:lstStyle/>
        <a:p>
          <a:endParaRPr lang="ru-RU"/>
        </a:p>
      </dgm:t>
    </dgm:pt>
    <dgm:pt modelId="{CD994580-3636-4686-9D2F-ADC3B283779F}" type="sibTrans" cxnId="{09F74909-A10F-4FCB-8324-968AD5E6B6E6}">
      <dgm:prSet/>
      <dgm:spPr/>
      <dgm:t>
        <a:bodyPr/>
        <a:lstStyle/>
        <a:p>
          <a:endParaRPr lang="ru-RU"/>
        </a:p>
      </dgm:t>
    </dgm:pt>
    <dgm:pt modelId="{3AF0BC2F-2E3D-45DF-B53F-7E794AD79B72}" type="pres">
      <dgm:prSet presAssocID="{30BDC9A9-C011-43BC-8856-02DC7346ADC8}" presName="Name0" presStyleCnt="0">
        <dgm:presLayoutVars>
          <dgm:dir/>
          <dgm:animLvl val="lvl"/>
          <dgm:resizeHandles val="exact"/>
        </dgm:presLayoutVars>
      </dgm:prSet>
      <dgm:spPr/>
    </dgm:pt>
    <dgm:pt modelId="{459E9027-276E-4520-AA74-2E7295E103FA}" type="pres">
      <dgm:prSet presAssocID="{E223C41D-2E64-4CFD-B007-ED412B14825C}" presName="linNode" presStyleCnt="0"/>
      <dgm:spPr/>
    </dgm:pt>
    <dgm:pt modelId="{136D36AE-EF70-4F0A-A0B7-7399B51D1A7B}" type="pres">
      <dgm:prSet presAssocID="{E223C41D-2E64-4CFD-B007-ED412B14825C}" presName="parentText" presStyleLbl="node1" presStyleIdx="0" presStyleCnt="1" custScaleX="142630">
        <dgm:presLayoutVars>
          <dgm:chMax val="1"/>
          <dgm:bulletEnabled val="1"/>
        </dgm:presLayoutVars>
      </dgm:prSet>
      <dgm:spPr/>
    </dgm:pt>
    <dgm:pt modelId="{02354239-9CC1-4EAA-A0DB-A2D362136082}" type="pres">
      <dgm:prSet presAssocID="{E223C41D-2E64-4CFD-B007-ED412B14825C}" presName="descendantText" presStyleLbl="alignAccFollowNode1" presStyleIdx="0" presStyleCnt="1" custAng="0" custScaleX="465609" custScaleY="110593" custLinFactNeighborX="-39564" custLinFactNeighborY="-3381">
        <dgm:presLayoutVars>
          <dgm:bulletEnabled val="1"/>
        </dgm:presLayoutVars>
      </dgm:prSet>
      <dgm:spPr/>
    </dgm:pt>
  </dgm:ptLst>
  <dgm:cxnLst>
    <dgm:cxn modelId="{09F74909-A10F-4FCB-8324-968AD5E6B6E6}" srcId="{E223C41D-2E64-4CFD-B007-ED412B14825C}" destId="{BD8DD98A-1460-47F8-AA6E-DAB3A2E71EDB}" srcOrd="1" destOrd="0" parTransId="{0F29F82F-17F0-46D7-A50F-E2622F67BB20}" sibTransId="{CD994580-3636-4686-9D2F-ADC3B283779F}"/>
    <dgm:cxn modelId="{81939319-32A4-4B9B-8DE3-6E87D8A1CEF7}" srcId="{E223C41D-2E64-4CFD-B007-ED412B14825C}" destId="{C49C1390-2C53-46F5-B948-A5091190D3BB}" srcOrd="0" destOrd="0" parTransId="{F9E6E355-935A-4141-A408-A88C3BCF194F}" sibTransId="{9084688E-2262-46A0-B403-BF635D5E770F}"/>
    <dgm:cxn modelId="{8B58CA32-738C-42A6-9A61-FD11391573A2}" type="presOf" srcId="{E223C41D-2E64-4CFD-B007-ED412B14825C}" destId="{136D36AE-EF70-4F0A-A0B7-7399B51D1A7B}" srcOrd="0" destOrd="0" presId="urn:microsoft.com/office/officeart/2005/8/layout/vList5"/>
    <dgm:cxn modelId="{0A26088E-6682-4688-A8DB-AE81F0BFF8B9}" type="presOf" srcId="{30BDC9A9-C011-43BC-8856-02DC7346ADC8}" destId="{3AF0BC2F-2E3D-45DF-B53F-7E794AD79B72}" srcOrd="0" destOrd="0" presId="urn:microsoft.com/office/officeart/2005/8/layout/vList5"/>
    <dgm:cxn modelId="{2C4D26AF-254B-4A1F-A13D-72EC5DFE7FE8}" srcId="{30BDC9A9-C011-43BC-8856-02DC7346ADC8}" destId="{E223C41D-2E64-4CFD-B007-ED412B14825C}" srcOrd="0" destOrd="0" parTransId="{98EEAE92-B0A5-442D-B64B-8A28FAD5222E}" sibTransId="{54DCD15E-4771-4666-A438-A1865DE74136}"/>
    <dgm:cxn modelId="{B0245CE1-70D8-48CE-A1E5-B68000F60ED2}" type="presOf" srcId="{C49C1390-2C53-46F5-B948-A5091190D3BB}" destId="{02354239-9CC1-4EAA-A0DB-A2D362136082}" srcOrd="0" destOrd="0" presId="urn:microsoft.com/office/officeart/2005/8/layout/vList5"/>
    <dgm:cxn modelId="{056F28F2-2262-420A-928C-6035A029F7D2}" type="presOf" srcId="{BD8DD98A-1460-47F8-AA6E-DAB3A2E71EDB}" destId="{02354239-9CC1-4EAA-A0DB-A2D362136082}" srcOrd="0" destOrd="1" presId="urn:microsoft.com/office/officeart/2005/8/layout/vList5"/>
    <dgm:cxn modelId="{C1EAECA0-E52B-4A83-AF34-2492651311DD}" type="presParOf" srcId="{3AF0BC2F-2E3D-45DF-B53F-7E794AD79B72}" destId="{459E9027-276E-4520-AA74-2E7295E103FA}" srcOrd="0" destOrd="0" presId="urn:microsoft.com/office/officeart/2005/8/layout/vList5"/>
    <dgm:cxn modelId="{17490B6A-1FB6-4837-BF98-E259188C7CD2}" type="presParOf" srcId="{459E9027-276E-4520-AA74-2E7295E103FA}" destId="{136D36AE-EF70-4F0A-A0B7-7399B51D1A7B}" srcOrd="0" destOrd="0" presId="urn:microsoft.com/office/officeart/2005/8/layout/vList5"/>
    <dgm:cxn modelId="{3C38F45D-1425-45BB-B1DC-8E753A275250}" type="presParOf" srcId="{459E9027-276E-4520-AA74-2E7295E103FA}" destId="{02354239-9CC1-4EAA-A0DB-A2D3621360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EB06FF-CF8E-4640-96EA-AD57EB6C5B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61BBD48-E40C-462B-BD9E-6C082800BC08}">
      <dgm:prSet custT="1"/>
      <dgm:spPr/>
      <dgm:t>
        <a:bodyPr/>
        <a:lstStyle/>
        <a:p>
          <a:r>
            <a:rPr lang="ru-RU" sz="2800" dirty="0">
              <a:latin typeface="Times New Roman" pitchFamily="18" charset="0"/>
              <a:cs typeface="Times New Roman" pitchFamily="18" charset="0"/>
            </a:rPr>
            <a:t>особенности темперамента</a:t>
          </a:r>
        </a:p>
      </dgm:t>
    </dgm:pt>
    <dgm:pt modelId="{622624C5-5FF4-48F2-995E-7BC5ED34A4CC}" type="parTrans" cxnId="{8D98A2A4-2BF5-48C0-ABA9-AC001D69ABE8}">
      <dgm:prSet/>
      <dgm:spPr/>
      <dgm:t>
        <a:bodyPr/>
        <a:lstStyle/>
        <a:p>
          <a:endParaRPr lang="ru-RU"/>
        </a:p>
      </dgm:t>
    </dgm:pt>
    <dgm:pt modelId="{2AC0770C-FCD2-4577-8175-D08D011F0D59}" type="sibTrans" cxnId="{8D98A2A4-2BF5-48C0-ABA9-AC001D69ABE8}">
      <dgm:prSet/>
      <dgm:spPr/>
      <dgm:t>
        <a:bodyPr/>
        <a:lstStyle/>
        <a:p>
          <a:endParaRPr lang="ru-RU"/>
        </a:p>
      </dgm:t>
    </dgm:pt>
    <dgm:pt modelId="{87988181-BE4D-40C6-A736-EFF252994D9D}">
      <dgm:prSet custT="1"/>
      <dgm:spPr/>
      <dgm:t>
        <a:bodyPr/>
        <a:lstStyle/>
        <a:p>
          <a:r>
            <a:rPr lang="ru-RU" sz="2800" dirty="0">
              <a:latin typeface="Times New Roman" pitchFamily="18" charset="0"/>
              <a:cs typeface="Times New Roman" pitchFamily="18" charset="0"/>
            </a:rPr>
            <a:t>особенности характера</a:t>
          </a:r>
        </a:p>
      </dgm:t>
    </dgm:pt>
    <dgm:pt modelId="{E0FD3B61-6515-4067-89A1-09BB56D425F1}" type="parTrans" cxnId="{87C06859-56B9-41FB-AF83-D4C6CF77C24E}">
      <dgm:prSet/>
      <dgm:spPr/>
      <dgm:t>
        <a:bodyPr/>
        <a:lstStyle/>
        <a:p>
          <a:endParaRPr lang="ru-RU"/>
        </a:p>
      </dgm:t>
    </dgm:pt>
    <dgm:pt modelId="{0916E6CE-0598-484D-881A-687250428E17}" type="sibTrans" cxnId="{87C06859-56B9-41FB-AF83-D4C6CF77C24E}">
      <dgm:prSet/>
      <dgm:spPr/>
      <dgm:t>
        <a:bodyPr/>
        <a:lstStyle/>
        <a:p>
          <a:endParaRPr lang="ru-RU"/>
        </a:p>
      </dgm:t>
    </dgm:pt>
    <dgm:pt modelId="{7A4330AC-8E31-4308-809A-23B592D872F5}">
      <dgm:prSet custT="1"/>
      <dgm:spPr/>
      <dgm:t>
        <a:bodyPr/>
        <a:lstStyle/>
        <a:p>
          <a:r>
            <a:rPr lang="ru-RU" sz="2800" dirty="0">
              <a:latin typeface="Times New Roman" pitchFamily="18" charset="0"/>
              <a:cs typeface="Times New Roman" pitchFamily="18" charset="0"/>
            </a:rPr>
            <a:t>степень развития волевых качеств</a:t>
          </a:r>
        </a:p>
      </dgm:t>
    </dgm:pt>
    <dgm:pt modelId="{6A416721-A874-4753-B059-6EF95447C829}" type="parTrans" cxnId="{EB7EA0E5-8FBB-43EA-B761-72FF9F5DB587}">
      <dgm:prSet/>
      <dgm:spPr/>
      <dgm:t>
        <a:bodyPr/>
        <a:lstStyle/>
        <a:p>
          <a:endParaRPr lang="ru-RU"/>
        </a:p>
      </dgm:t>
    </dgm:pt>
    <dgm:pt modelId="{4AC73C43-63F7-4EF7-9B67-FACE8990241D}" type="sibTrans" cxnId="{EB7EA0E5-8FBB-43EA-B761-72FF9F5DB587}">
      <dgm:prSet/>
      <dgm:spPr/>
      <dgm:t>
        <a:bodyPr/>
        <a:lstStyle/>
        <a:p>
          <a:endParaRPr lang="ru-RU"/>
        </a:p>
      </dgm:t>
    </dgm:pt>
    <dgm:pt modelId="{2AD974D6-9549-4DB4-913C-06958B8314EC}" type="pres">
      <dgm:prSet presAssocID="{E7EB06FF-CF8E-4640-96EA-AD57EB6C5B14}" presName="linear" presStyleCnt="0">
        <dgm:presLayoutVars>
          <dgm:dir/>
          <dgm:animLvl val="lvl"/>
          <dgm:resizeHandles val="exact"/>
        </dgm:presLayoutVars>
      </dgm:prSet>
      <dgm:spPr/>
    </dgm:pt>
    <dgm:pt modelId="{1124E6FC-D6BA-43A8-A3ED-A85DB719FF57}" type="pres">
      <dgm:prSet presAssocID="{261BBD48-E40C-462B-BD9E-6C082800BC08}" presName="parentLin" presStyleCnt="0"/>
      <dgm:spPr/>
    </dgm:pt>
    <dgm:pt modelId="{6B9E1CEB-66D6-4A42-B57A-87E3C3686FFB}" type="pres">
      <dgm:prSet presAssocID="{261BBD48-E40C-462B-BD9E-6C082800BC08}" presName="parentLeftMargin" presStyleLbl="node1" presStyleIdx="0" presStyleCnt="3"/>
      <dgm:spPr/>
    </dgm:pt>
    <dgm:pt modelId="{F633773A-F38B-447A-871C-A2DEF9120739}" type="pres">
      <dgm:prSet presAssocID="{261BBD48-E40C-462B-BD9E-6C082800BC08}" presName="parentText" presStyleLbl="node1" presStyleIdx="0" presStyleCnt="3">
        <dgm:presLayoutVars>
          <dgm:chMax val="0"/>
          <dgm:bulletEnabled val="1"/>
        </dgm:presLayoutVars>
      </dgm:prSet>
      <dgm:spPr/>
    </dgm:pt>
    <dgm:pt modelId="{A43DFDF4-C3E2-4E42-A119-CBB866A06B49}" type="pres">
      <dgm:prSet presAssocID="{261BBD48-E40C-462B-BD9E-6C082800BC08}" presName="negativeSpace" presStyleCnt="0"/>
      <dgm:spPr/>
    </dgm:pt>
    <dgm:pt modelId="{BF782509-FB65-466A-B8E8-B3A18C732789}" type="pres">
      <dgm:prSet presAssocID="{261BBD48-E40C-462B-BD9E-6C082800BC08}" presName="childText" presStyleLbl="conFgAcc1" presStyleIdx="0" presStyleCnt="3">
        <dgm:presLayoutVars>
          <dgm:bulletEnabled val="1"/>
        </dgm:presLayoutVars>
      </dgm:prSet>
      <dgm:spPr/>
    </dgm:pt>
    <dgm:pt modelId="{CB32A130-8CA4-43D3-81D2-123E358C9054}" type="pres">
      <dgm:prSet presAssocID="{2AC0770C-FCD2-4577-8175-D08D011F0D59}" presName="spaceBetweenRectangles" presStyleCnt="0"/>
      <dgm:spPr/>
    </dgm:pt>
    <dgm:pt modelId="{1BC4EE14-31B1-4F69-AA9C-5D25DB31B4E9}" type="pres">
      <dgm:prSet presAssocID="{87988181-BE4D-40C6-A736-EFF252994D9D}" presName="parentLin" presStyleCnt="0"/>
      <dgm:spPr/>
    </dgm:pt>
    <dgm:pt modelId="{5A004740-7789-4B43-B6FB-D287FE62A3DA}" type="pres">
      <dgm:prSet presAssocID="{87988181-BE4D-40C6-A736-EFF252994D9D}" presName="parentLeftMargin" presStyleLbl="node1" presStyleIdx="0" presStyleCnt="3"/>
      <dgm:spPr/>
    </dgm:pt>
    <dgm:pt modelId="{04EC5603-1E22-4CB7-BD38-A633B25D1C67}" type="pres">
      <dgm:prSet presAssocID="{87988181-BE4D-40C6-A736-EFF252994D9D}" presName="parentText" presStyleLbl="node1" presStyleIdx="1" presStyleCnt="3">
        <dgm:presLayoutVars>
          <dgm:chMax val="0"/>
          <dgm:bulletEnabled val="1"/>
        </dgm:presLayoutVars>
      </dgm:prSet>
      <dgm:spPr/>
    </dgm:pt>
    <dgm:pt modelId="{9606C204-A946-496B-883A-4DA2E1335013}" type="pres">
      <dgm:prSet presAssocID="{87988181-BE4D-40C6-A736-EFF252994D9D}" presName="negativeSpace" presStyleCnt="0"/>
      <dgm:spPr/>
    </dgm:pt>
    <dgm:pt modelId="{5C7E4385-2F76-48FE-ABCA-59E78F9E227B}" type="pres">
      <dgm:prSet presAssocID="{87988181-BE4D-40C6-A736-EFF252994D9D}" presName="childText" presStyleLbl="conFgAcc1" presStyleIdx="1" presStyleCnt="3">
        <dgm:presLayoutVars>
          <dgm:bulletEnabled val="1"/>
        </dgm:presLayoutVars>
      </dgm:prSet>
      <dgm:spPr/>
    </dgm:pt>
    <dgm:pt modelId="{315C9B38-4483-4561-9C5C-E96B6DB65997}" type="pres">
      <dgm:prSet presAssocID="{0916E6CE-0598-484D-881A-687250428E17}" presName="spaceBetweenRectangles" presStyleCnt="0"/>
      <dgm:spPr/>
    </dgm:pt>
    <dgm:pt modelId="{5EFADD78-58B6-44AE-AFA8-3797EE9EDCD4}" type="pres">
      <dgm:prSet presAssocID="{7A4330AC-8E31-4308-809A-23B592D872F5}" presName="parentLin" presStyleCnt="0"/>
      <dgm:spPr/>
    </dgm:pt>
    <dgm:pt modelId="{3893C630-3924-479C-BB2E-ECBFBE3A2C91}" type="pres">
      <dgm:prSet presAssocID="{7A4330AC-8E31-4308-809A-23B592D872F5}" presName="parentLeftMargin" presStyleLbl="node1" presStyleIdx="1" presStyleCnt="3"/>
      <dgm:spPr/>
    </dgm:pt>
    <dgm:pt modelId="{74FC0292-AFDE-4FB5-96EF-4FFA3D918386}" type="pres">
      <dgm:prSet presAssocID="{7A4330AC-8E31-4308-809A-23B592D872F5}" presName="parentText" presStyleLbl="node1" presStyleIdx="2" presStyleCnt="3">
        <dgm:presLayoutVars>
          <dgm:chMax val="0"/>
          <dgm:bulletEnabled val="1"/>
        </dgm:presLayoutVars>
      </dgm:prSet>
      <dgm:spPr/>
    </dgm:pt>
    <dgm:pt modelId="{9E80AE23-AC91-4CAC-87E7-B7C894A8E66C}" type="pres">
      <dgm:prSet presAssocID="{7A4330AC-8E31-4308-809A-23B592D872F5}" presName="negativeSpace" presStyleCnt="0"/>
      <dgm:spPr/>
    </dgm:pt>
    <dgm:pt modelId="{61C6C15B-890D-401C-BED4-93347AE3DD8E}" type="pres">
      <dgm:prSet presAssocID="{7A4330AC-8E31-4308-809A-23B592D872F5}" presName="childText" presStyleLbl="conFgAcc1" presStyleIdx="2" presStyleCnt="3">
        <dgm:presLayoutVars>
          <dgm:bulletEnabled val="1"/>
        </dgm:presLayoutVars>
      </dgm:prSet>
      <dgm:spPr/>
    </dgm:pt>
  </dgm:ptLst>
  <dgm:cxnLst>
    <dgm:cxn modelId="{AE8D291F-35F9-45CD-95D1-4A7367C35069}" type="presOf" srcId="{261BBD48-E40C-462B-BD9E-6C082800BC08}" destId="{F633773A-F38B-447A-871C-A2DEF9120739}" srcOrd="1" destOrd="0" presId="urn:microsoft.com/office/officeart/2005/8/layout/list1"/>
    <dgm:cxn modelId="{D28DE527-AA61-4953-BC07-F574671A96BD}" type="presOf" srcId="{7A4330AC-8E31-4308-809A-23B592D872F5}" destId="{74FC0292-AFDE-4FB5-96EF-4FFA3D918386}" srcOrd="1" destOrd="0" presId="urn:microsoft.com/office/officeart/2005/8/layout/list1"/>
    <dgm:cxn modelId="{BDCE0F35-F566-4CE5-B3D2-8B771A3B2A85}" type="presOf" srcId="{7A4330AC-8E31-4308-809A-23B592D872F5}" destId="{3893C630-3924-479C-BB2E-ECBFBE3A2C91}" srcOrd="0" destOrd="0" presId="urn:microsoft.com/office/officeart/2005/8/layout/list1"/>
    <dgm:cxn modelId="{742E4C52-D3C9-4795-AE5D-6D16055092F1}" type="presOf" srcId="{87988181-BE4D-40C6-A736-EFF252994D9D}" destId="{04EC5603-1E22-4CB7-BD38-A633B25D1C67}" srcOrd="1" destOrd="0" presId="urn:microsoft.com/office/officeart/2005/8/layout/list1"/>
    <dgm:cxn modelId="{EBB20F59-4377-4FDA-86A9-434AB4B07D7D}" type="presOf" srcId="{E7EB06FF-CF8E-4640-96EA-AD57EB6C5B14}" destId="{2AD974D6-9549-4DB4-913C-06958B8314EC}" srcOrd="0" destOrd="0" presId="urn:microsoft.com/office/officeart/2005/8/layout/list1"/>
    <dgm:cxn modelId="{87C06859-56B9-41FB-AF83-D4C6CF77C24E}" srcId="{E7EB06FF-CF8E-4640-96EA-AD57EB6C5B14}" destId="{87988181-BE4D-40C6-A736-EFF252994D9D}" srcOrd="1" destOrd="0" parTransId="{E0FD3B61-6515-4067-89A1-09BB56D425F1}" sibTransId="{0916E6CE-0598-484D-881A-687250428E17}"/>
    <dgm:cxn modelId="{CEB16878-0CA3-4911-AA4B-BE4BBB3FE0E5}" type="presOf" srcId="{261BBD48-E40C-462B-BD9E-6C082800BC08}" destId="{6B9E1CEB-66D6-4A42-B57A-87E3C3686FFB}" srcOrd="0" destOrd="0" presId="urn:microsoft.com/office/officeart/2005/8/layout/list1"/>
    <dgm:cxn modelId="{8D98A2A4-2BF5-48C0-ABA9-AC001D69ABE8}" srcId="{E7EB06FF-CF8E-4640-96EA-AD57EB6C5B14}" destId="{261BBD48-E40C-462B-BD9E-6C082800BC08}" srcOrd="0" destOrd="0" parTransId="{622624C5-5FF4-48F2-995E-7BC5ED34A4CC}" sibTransId="{2AC0770C-FCD2-4577-8175-D08D011F0D59}"/>
    <dgm:cxn modelId="{EB7EA0E5-8FBB-43EA-B761-72FF9F5DB587}" srcId="{E7EB06FF-CF8E-4640-96EA-AD57EB6C5B14}" destId="{7A4330AC-8E31-4308-809A-23B592D872F5}" srcOrd="2" destOrd="0" parTransId="{6A416721-A874-4753-B059-6EF95447C829}" sibTransId="{4AC73C43-63F7-4EF7-9B67-FACE8990241D}"/>
    <dgm:cxn modelId="{ACA1A2EF-231E-46F2-8BB0-83E4BF0A9E0A}" type="presOf" srcId="{87988181-BE4D-40C6-A736-EFF252994D9D}" destId="{5A004740-7789-4B43-B6FB-D287FE62A3DA}" srcOrd="0" destOrd="0" presId="urn:microsoft.com/office/officeart/2005/8/layout/list1"/>
    <dgm:cxn modelId="{946A4380-AB07-4261-BD3D-3A7889B8D589}" type="presParOf" srcId="{2AD974D6-9549-4DB4-913C-06958B8314EC}" destId="{1124E6FC-D6BA-43A8-A3ED-A85DB719FF57}" srcOrd="0" destOrd="0" presId="urn:microsoft.com/office/officeart/2005/8/layout/list1"/>
    <dgm:cxn modelId="{3D39F5FA-0F72-465D-8F3B-34B9B51E1D41}" type="presParOf" srcId="{1124E6FC-D6BA-43A8-A3ED-A85DB719FF57}" destId="{6B9E1CEB-66D6-4A42-B57A-87E3C3686FFB}" srcOrd="0" destOrd="0" presId="urn:microsoft.com/office/officeart/2005/8/layout/list1"/>
    <dgm:cxn modelId="{685AD7D7-A538-4A93-B410-83777751DA4D}" type="presParOf" srcId="{1124E6FC-D6BA-43A8-A3ED-A85DB719FF57}" destId="{F633773A-F38B-447A-871C-A2DEF9120739}" srcOrd="1" destOrd="0" presId="urn:microsoft.com/office/officeart/2005/8/layout/list1"/>
    <dgm:cxn modelId="{BF941C74-261B-45FB-B271-042408DF27D3}" type="presParOf" srcId="{2AD974D6-9549-4DB4-913C-06958B8314EC}" destId="{A43DFDF4-C3E2-4E42-A119-CBB866A06B49}" srcOrd="1" destOrd="0" presId="urn:microsoft.com/office/officeart/2005/8/layout/list1"/>
    <dgm:cxn modelId="{8EAAA905-6B94-478F-8A70-B796731FB736}" type="presParOf" srcId="{2AD974D6-9549-4DB4-913C-06958B8314EC}" destId="{BF782509-FB65-466A-B8E8-B3A18C732789}" srcOrd="2" destOrd="0" presId="urn:microsoft.com/office/officeart/2005/8/layout/list1"/>
    <dgm:cxn modelId="{39E286A3-C073-4542-A503-44785801349F}" type="presParOf" srcId="{2AD974D6-9549-4DB4-913C-06958B8314EC}" destId="{CB32A130-8CA4-43D3-81D2-123E358C9054}" srcOrd="3" destOrd="0" presId="urn:microsoft.com/office/officeart/2005/8/layout/list1"/>
    <dgm:cxn modelId="{939903EE-C63F-4217-83E1-8CBBB33E5BF9}" type="presParOf" srcId="{2AD974D6-9549-4DB4-913C-06958B8314EC}" destId="{1BC4EE14-31B1-4F69-AA9C-5D25DB31B4E9}" srcOrd="4" destOrd="0" presId="urn:microsoft.com/office/officeart/2005/8/layout/list1"/>
    <dgm:cxn modelId="{32620AC6-C255-41FB-8A27-6474A7DF065D}" type="presParOf" srcId="{1BC4EE14-31B1-4F69-AA9C-5D25DB31B4E9}" destId="{5A004740-7789-4B43-B6FB-D287FE62A3DA}" srcOrd="0" destOrd="0" presId="urn:microsoft.com/office/officeart/2005/8/layout/list1"/>
    <dgm:cxn modelId="{2C4DA9A4-2690-4A97-8F50-44610113F24F}" type="presParOf" srcId="{1BC4EE14-31B1-4F69-AA9C-5D25DB31B4E9}" destId="{04EC5603-1E22-4CB7-BD38-A633B25D1C67}" srcOrd="1" destOrd="0" presId="urn:microsoft.com/office/officeart/2005/8/layout/list1"/>
    <dgm:cxn modelId="{74029B13-2D69-4B60-A9AE-94E4002E1EB4}" type="presParOf" srcId="{2AD974D6-9549-4DB4-913C-06958B8314EC}" destId="{9606C204-A946-496B-883A-4DA2E1335013}" srcOrd="5" destOrd="0" presId="urn:microsoft.com/office/officeart/2005/8/layout/list1"/>
    <dgm:cxn modelId="{D3EFF200-31FD-4711-BCBD-F305845F5CD0}" type="presParOf" srcId="{2AD974D6-9549-4DB4-913C-06958B8314EC}" destId="{5C7E4385-2F76-48FE-ABCA-59E78F9E227B}" srcOrd="6" destOrd="0" presId="urn:microsoft.com/office/officeart/2005/8/layout/list1"/>
    <dgm:cxn modelId="{80F88386-9679-4B46-B8E6-36861359DCBE}" type="presParOf" srcId="{2AD974D6-9549-4DB4-913C-06958B8314EC}" destId="{315C9B38-4483-4561-9C5C-E96B6DB65997}" srcOrd="7" destOrd="0" presId="urn:microsoft.com/office/officeart/2005/8/layout/list1"/>
    <dgm:cxn modelId="{7D4616BB-2995-4BA5-AF29-339D5528A834}" type="presParOf" srcId="{2AD974D6-9549-4DB4-913C-06958B8314EC}" destId="{5EFADD78-58B6-44AE-AFA8-3797EE9EDCD4}" srcOrd="8" destOrd="0" presId="urn:microsoft.com/office/officeart/2005/8/layout/list1"/>
    <dgm:cxn modelId="{A0714A8E-FF2F-457F-9471-313E7A7DD9C9}" type="presParOf" srcId="{5EFADD78-58B6-44AE-AFA8-3797EE9EDCD4}" destId="{3893C630-3924-479C-BB2E-ECBFBE3A2C91}" srcOrd="0" destOrd="0" presId="urn:microsoft.com/office/officeart/2005/8/layout/list1"/>
    <dgm:cxn modelId="{5B254E06-8869-46FB-AABC-ECC963963624}" type="presParOf" srcId="{5EFADD78-58B6-44AE-AFA8-3797EE9EDCD4}" destId="{74FC0292-AFDE-4FB5-96EF-4FFA3D918386}" srcOrd="1" destOrd="0" presId="urn:microsoft.com/office/officeart/2005/8/layout/list1"/>
    <dgm:cxn modelId="{EBFF82B6-E809-4FF0-9B49-F7125C024057}" type="presParOf" srcId="{2AD974D6-9549-4DB4-913C-06958B8314EC}" destId="{9E80AE23-AC91-4CAC-87E7-B7C894A8E66C}" srcOrd="9" destOrd="0" presId="urn:microsoft.com/office/officeart/2005/8/layout/list1"/>
    <dgm:cxn modelId="{CC9D2EAA-B5C5-46EE-BF12-2C0BA35C0174}" type="presParOf" srcId="{2AD974D6-9549-4DB4-913C-06958B8314EC}" destId="{61C6C15B-890D-401C-BED4-93347AE3DD8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607238-E113-4629-BFA1-055942A58F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573F8B-362E-4DC1-B527-7EAD00347433}">
      <dgm:prSet phldrT="[Текст]" custT="1"/>
      <dgm:spPr/>
      <dgm:t>
        <a:bodyPr/>
        <a:lstStyle/>
        <a:p>
          <a:r>
            <a:rPr lang="ru-RU" sz="2800" b="1" dirty="0">
              <a:latin typeface="Times New Roman" pitchFamily="18" charset="0"/>
              <a:cs typeface="Times New Roman" pitchFamily="18" charset="0"/>
            </a:rPr>
            <a:t>Сангвиник</a:t>
          </a:r>
        </a:p>
      </dgm:t>
    </dgm:pt>
    <dgm:pt modelId="{FC41B3BD-FFAA-4907-8551-10FEDC056786}" type="parTrans" cxnId="{0CABABCE-0AE7-45EC-9A13-AE2CFE0A97F9}">
      <dgm:prSet/>
      <dgm:spPr/>
      <dgm:t>
        <a:bodyPr/>
        <a:lstStyle/>
        <a:p>
          <a:endParaRPr lang="ru-RU"/>
        </a:p>
      </dgm:t>
    </dgm:pt>
    <dgm:pt modelId="{B9F1C99A-C8E3-43C3-8E83-82BB910AD0E8}" type="sibTrans" cxnId="{0CABABCE-0AE7-45EC-9A13-AE2CFE0A97F9}">
      <dgm:prSet/>
      <dgm:spPr/>
      <dgm:t>
        <a:bodyPr/>
        <a:lstStyle/>
        <a:p>
          <a:endParaRPr lang="ru-RU"/>
        </a:p>
      </dgm:t>
    </dgm:pt>
    <dgm:pt modelId="{7F99351E-5892-4E46-81AE-E9884F4720A6}">
      <dgm:prSet phldrT="[Текст]" custT="1"/>
      <dgm:spPr/>
      <dgm:t>
        <a:bodyPr/>
        <a:lstStyle/>
        <a:p>
          <a:r>
            <a:rPr lang="ru-RU" sz="2400" dirty="0">
              <a:latin typeface="Times New Roman" pitchFamily="18" charset="0"/>
              <a:cs typeface="Times New Roman" pitchFamily="18" charset="0"/>
            </a:rPr>
            <a:t>Игровые виды спорта</a:t>
          </a:r>
        </a:p>
      </dgm:t>
    </dgm:pt>
    <dgm:pt modelId="{7C3D8C80-A9DA-4AB0-B3C0-826CA28594FF}" type="parTrans" cxnId="{14F61B09-85EE-41E0-8EC8-FBA47FD03DF8}">
      <dgm:prSet/>
      <dgm:spPr/>
      <dgm:t>
        <a:bodyPr/>
        <a:lstStyle/>
        <a:p>
          <a:endParaRPr lang="ru-RU"/>
        </a:p>
      </dgm:t>
    </dgm:pt>
    <dgm:pt modelId="{CD8BC9E6-3AAB-456C-BAAC-1517F3921387}" type="sibTrans" cxnId="{14F61B09-85EE-41E0-8EC8-FBA47FD03DF8}">
      <dgm:prSet/>
      <dgm:spPr/>
      <dgm:t>
        <a:bodyPr/>
        <a:lstStyle/>
        <a:p>
          <a:endParaRPr lang="ru-RU"/>
        </a:p>
      </dgm:t>
    </dgm:pt>
    <dgm:pt modelId="{7340FCDD-1C5D-41E6-A77E-46071FBCB21B}">
      <dgm:prSet phldrT="[Текст]" custT="1"/>
      <dgm:spPr/>
      <dgm:t>
        <a:bodyPr/>
        <a:lstStyle/>
        <a:p>
          <a:r>
            <a:rPr lang="ru-RU" sz="2400" dirty="0">
              <a:latin typeface="Times New Roman" pitchFamily="18" charset="0"/>
              <a:cs typeface="Times New Roman" pitchFamily="18" charset="0"/>
            </a:rPr>
            <a:t>Каратэ и др. виды борьбы</a:t>
          </a:r>
        </a:p>
      </dgm:t>
    </dgm:pt>
    <dgm:pt modelId="{28F01229-D718-4256-89F9-6C39A9C9D608}" type="parTrans" cxnId="{B1FB0A24-4941-469A-AF35-3AA9DFB6F508}">
      <dgm:prSet/>
      <dgm:spPr/>
      <dgm:t>
        <a:bodyPr/>
        <a:lstStyle/>
        <a:p>
          <a:endParaRPr lang="ru-RU"/>
        </a:p>
      </dgm:t>
    </dgm:pt>
    <dgm:pt modelId="{62E72387-E1F3-49C9-A2EA-DB8843A4A4E0}" type="sibTrans" cxnId="{B1FB0A24-4941-469A-AF35-3AA9DFB6F508}">
      <dgm:prSet/>
      <dgm:spPr/>
      <dgm:t>
        <a:bodyPr/>
        <a:lstStyle/>
        <a:p>
          <a:endParaRPr lang="ru-RU"/>
        </a:p>
      </dgm:t>
    </dgm:pt>
    <dgm:pt modelId="{10220DE1-2B87-4B80-A6BC-38ABEB181F2F}">
      <dgm:prSet phldrT="[Текст]" custT="1"/>
      <dgm:spPr/>
      <dgm:t>
        <a:bodyPr/>
        <a:lstStyle/>
        <a:p>
          <a:r>
            <a:rPr lang="ru-RU" sz="2400" dirty="0">
              <a:latin typeface="Times New Roman" pitchFamily="18" charset="0"/>
              <a:cs typeface="Times New Roman" pitchFamily="18" charset="0"/>
            </a:rPr>
            <a:t>Фехтование</a:t>
          </a:r>
        </a:p>
      </dgm:t>
    </dgm:pt>
    <dgm:pt modelId="{D9311DA3-367F-4CD2-BACD-4F5F50ACF4AB}" type="parTrans" cxnId="{3C262942-ACA5-420B-AF63-0026B0143B42}">
      <dgm:prSet/>
      <dgm:spPr/>
      <dgm:t>
        <a:bodyPr/>
        <a:lstStyle/>
        <a:p>
          <a:endParaRPr lang="ru-RU"/>
        </a:p>
      </dgm:t>
    </dgm:pt>
    <dgm:pt modelId="{2158323D-0B4E-4DE3-A5AE-FF04CA5F0C98}" type="sibTrans" cxnId="{3C262942-ACA5-420B-AF63-0026B0143B42}">
      <dgm:prSet/>
      <dgm:spPr/>
      <dgm:t>
        <a:bodyPr/>
        <a:lstStyle/>
        <a:p>
          <a:endParaRPr lang="ru-RU"/>
        </a:p>
      </dgm:t>
    </dgm:pt>
    <dgm:pt modelId="{5025E8A9-16BB-4155-B50B-553BC8745D48}">
      <dgm:prSet phldrT="[Текст]" custT="1"/>
      <dgm:spPr/>
      <dgm:t>
        <a:bodyPr/>
        <a:lstStyle/>
        <a:p>
          <a:r>
            <a:rPr lang="ru-RU" sz="2000" dirty="0">
              <a:latin typeface="Times New Roman" pitchFamily="18" charset="0"/>
              <a:cs typeface="Times New Roman" pitchFamily="18" charset="0"/>
            </a:rPr>
            <a:t>Экстремальные виды спорт(</a:t>
          </a:r>
          <a:r>
            <a:rPr lang="ru-RU" sz="2000" dirty="0" err="1">
              <a:latin typeface="Times New Roman" pitchFamily="18" charset="0"/>
              <a:cs typeface="Times New Roman" pitchFamily="18" charset="0"/>
            </a:rPr>
            <a:t>скалодром</a:t>
          </a:r>
          <a:r>
            <a:rPr lang="ru-RU" sz="2000" dirty="0">
              <a:latin typeface="Times New Roman" pitchFamily="18" charset="0"/>
              <a:cs typeface="Times New Roman" pitchFamily="18" charset="0"/>
            </a:rPr>
            <a:t>, горные лыжи и т.д.)</a:t>
          </a:r>
        </a:p>
      </dgm:t>
    </dgm:pt>
    <dgm:pt modelId="{7D624783-EC67-41FF-B370-8A3D4B67690D}" type="parTrans" cxnId="{92A49DBF-988B-4305-B556-5B82C9AF2DDE}">
      <dgm:prSet/>
      <dgm:spPr/>
      <dgm:t>
        <a:bodyPr/>
        <a:lstStyle/>
        <a:p>
          <a:endParaRPr lang="ru-RU"/>
        </a:p>
      </dgm:t>
    </dgm:pt>
    <dgm:pt modelId="{976E67F2-9EC1-4C0A-B203-43F31956F834}" type="sibTrans" cxnId="{92A49DBF-988B-4305-B556-5B82C9AF2DDE}">
      <dgm:prSet/>
      <dgm:spPr/>
      <dgm:t>
        <a:bodyPr/>
        <a:lstStyle/>
        <a:p>
          <a:endParaRPr lang="ru-RU"/>
        </a:p>
      </dgm:t>
    </dgm:pt>
    <dgm:pt modelId="{736875E5-61C4-4C11-8653-45ADF048D8B5}">
      <dgm:prSet phldrT="[Текст]" custT="1"/>
      <dgm:spPr/>
      <dgm:t>
        <a:bodyPr/>
        <a:lstStyle/>
        <a:p>
          <a:r>
            <a:rPr lang="ru-RU" sz="2400" dirty="0">
              <a:latin typeface="Times New Roman" pitchFamily="18" charset="0"/>
              <a:cs typeface="Times New Roman" pitchFamily="18" charset="0"/>
            </a:rPr>
            <a:t>Теннис (большой и настольный)</a:t>
          </a:r>
        </a:p>
      </dgm:t>
    </dgm:pt>
    <dgm:pt modelId="{29E7A0F4-E2BC-44B5-8AED-BFBAFBD5A547}" type="parTrans" cxnId="{A8834E4E-66E2-4A6D-8CB6-26658BD48AEC}">
      <dgm:prSet/>
      <dgm:spPr/>
      <dgm:t>
        <a:bodyPr/>
        <a:lstStyle/>
        <a:p>
          <a:endParaRPr lang="ru-RU"/>
        </a:p>
      </dgm:t>
    </dgm:pt>
    <dgm:pt modelId="{58E388C5-8909-4C12-82B2-821EFDE7CA3A}" type="sibTrans" cxnId="{A8834E4E-66E2-4A6D-8CB6-26658BD48AEC}">
      <dgm:prSet/>
      <dgm:spPr/>
      <dgm:t>
        <a:bodyPr/>
        <a:lstStyle/>
        <a:p>
          <a:endParaRPr lang="ru-RU"/>
        </a:p>
      </dgm:t>
    </dgm:pt>
    <dgm:pt modelId="{C7B4ED25-6615-474C-BA54-82D4F8415BB7}" type="pres">
      <dgm:prSet presAssocID="{72607238-E113-4629-BFA1-055942A58F6F}" presName="hierChild1" presStyleCnt="0">
        <dgm:presLayoutVars>
          <dgm:chPref val="1"/>
          <dgm:dir/>
          <dgm:animOne val="branch"/>
          <dgm:animLvl val="lvl"/>
          <dgm:resizeHandles/>
        </dgm:presLayoutVars>
      </dgm:prSet>
      <dgm:spPr/>
    </dgm:pt>
    <dgm:pt modelId="{83774BD8-1F43-4C62-9C0C-2DA20BAF3492}" type="pres">
      <dgm:prSet presAssocID="{38573F8B-362E-4DC1-B527-7EAD00347433}" presName="hierRoot1" presStyleCnt="0"/>
      <dgm:spPr/>
    </dgm:pt>
    <dgm:pt modelId="{83AA2DC2-5D76-4CC0-8A20-94152D878589}" type="pres">
      <dgm:prSet presAssocID="{38573F8B-362E-4DC1-B527-7EAD00347433}" presName="composite" presStyleCnt="0"/>
      <dgm:spPr/>
    </dgm:pt>
    <dgm:pt modelId="{F8C59447-C18C-4023-8F7A-4BDAB03F53EB}" type="pres">
      <dgm:prSet presAssocID="{38573F8B-362E-4DC1-B527-7EAD00347433}" presName="background" presStyleLbl="node0" presStyleIdx="0" presStyleCnt="1"/>
      <dgm:spPr/>
    </dgm:pt>
    <dgm:pt modelId="{43ABD0BA-719D-4449-9453-ECE1E4B07B7C}" type="pres">
      <dgm:prSet presAssocID="{38573F8B-362E-4DC1-B527-7EAD00347433}" presName="text" presStyleLbl="fgAcc0" presStyleIdx="0" presStyleCnt="1">
        <dgm:presLayoutVars>
          <dgm:chPref val="3"/>
        </dgm:presLayoutVars>
      </dgm:prSet>
      <dgm:spPr/>
    </dgm:pt>
    <dgm:pt modelId="{619275BC-A2B7-4EEA-B4A6-C2B161E71FFC}" type="pres">
      <dgm:prSet presAssocID="{38573F8B-362E-4DC1-B527-7EAD00347433}" presName="hierChild2" presStyleCnt="0"/>
      <dgm:spPr/>
    </dgm:pt>
    <dgm:pt modelId="{CC2DE50E-077A-4BC5-9AF3-B03E54ADD038}" type="pres">
      <dgm:prSet presAssocID="{7C3D8C80-A9DA-4AB0-B3C0-826CA28594FF}" presName="Name10" presStyleLbl="parChTrans1D2" presStyleIdx="0" presStyleCnt="2"/>
      <dgm:spPr/>
    </dgm:pt>
    <dgm:pt modelId="{B5766671-D4FA-46C0-AC67-CE2ADD5FE9FA}" type="pres">
      <dgm:prSet presAssocID="{7F99351E-5892-4E46-81AE-E9884F4720A6}" presName="hierRoot2" presStyleCnt="0"/>
      <dgm:spPr/>
    </dgm:pt>
    <dgm:pt modelId="{C7827EC5-6E66-40FD-8114-945F57C4C776}" type="pres">
      <dgm:prSet presAssocID="{7F99351E-5892-4E46-81AE-E9884F4720A6}" presName="composite2" presStyleCnt="0"/>
      <dgm:spPr/>
    </dgm:pt>
    <dgm:pt modelId="{DACDC3E2-F345-4AB4-8011-3793E73BB54B}" type="pres">
      <dgm:prSet presAssocID="{7F99351E-5892-4E46-81AE-E9884F4720A6}" presName="background2" presStyleLbl="node2" presStyleIdx="0" presStyleCnt="2"/>
      <dgm:spPr/>
    </dgm:pt>
    <dgm:pt modelId="{A3E18EA9-05FB-49FB-A0FD-AD9C282E1053}" type="pres">
      <dgm:prSet presAssocID="{7F99351E-5892-4E46-81AE-E9884F4720A6}" presName="text2" presStyleLbl="fgAcc2" presStyleIdx="0" presStyleCnt="2">
        <dgm:presLayoutVars>
          <dgm:chPref val="3"/>
        </dgm:presLayoutVars>
      </dgm:prSet>
      <dgm:spPr/>
    </dgm:pt>
    <dgm:pt modelId="{A818675B-634E-4258-AAE7-BA5A943C59C9}" type="pres">
      <dgm:prSet presAssocID="{7F99351E-5892-4E46-81AE-E9884F4720A6}" presName="hierChild3" presStyleCnt="0"/>
      <dgm:spPr/>
    </dgm:pt>
    <dgm:pt modelId="{3E64E731-283B-4B38-8D23-98ACDA5F37D3}" type="pres">
      <dgm:prSet presAssocID="{28F01229-D718-4256-89F9-6C39A9C9D608}" presName="Name17" presStyleLbl="parChTrans1D3" presStyleIdx="0" presStyleCnt="3"/>
      <dgm:spPr/>
    </dgm:pt>
    <dgm:pt modelId="{A5F7B9EB-0A85-486E-8B6E-6A44EFDB8124}" type="pres">
      <dgm:prSet presAssocID="{7340FCDD-1C5D-41E6-A77E-46071FBCB21B}" presName="hierRoot3" presStyleCnt="0"/>
      <dgm:spPr/>
    </dgm:pt>
    <dgm:pt modelId="{BE027D47-98B3-41AB-8626-F79C45482569}" type="pres">
      <dgm:prSet presAssocID="{7340FCDD-1C5D-41E6-A77E-46071FBCB21B}" presName="composite3" presStyleCnt="0"/>
      <dgm:spPr/>
    </dgm:pt>
    <dgm:pt modelId="{2DCDD9D5-8CBA-4E06-9876-7ED42ED1D9E9}" type="pres">
      <dgm:prSet presAssocID="{7340FCDD-1C5D-41E6-A77E-46071FBCB21B}" presName="background3" presStyleLbl="node3" presStyleIdx="0" presStyleCnt="3"/>
      <dgm:spPr/>
    </dgm:pt>
    <dgm:pt modelId="{0C07B697-A398-4C57-A1ED-517325154843}" type="pres">
      <dgm:prSet presAssocID="{7340FCDD-1C5D-41E6-A77E-46071FBCB21B}" presName="text3" presStyleLbl="fgAcc3" presStyleIdx="0" presStyleCnt="3">
        <dgm:presLayoutVars>
          <dgm:chPref val="3"/>
        </dgm:presLayoutVars>
      </dgm:prSet>
      <dgm:spPr/>
    </dgm:pt>
    <dgm:pt modelId="{CAE2561E-E6CE-4F3E-955E-9BE3956EFFA8}" type="pres">
      <dgm:prSet presAssocID="{7340FCDD-1C5D-41E6-A77E-46071FBCB21B}" presName="hierChild4" presStyleCnt="0"/>
      <dgm:spPr/>
    </dgm:pt>
    <dgm:pt modelId="{9DC5FC63-1915-4495-AA98-5A4FCF6A36CC}" type="pres">
      <dgm:prSet presAssocID="{D9311DA3-367F-4CD2-BACD-4F5F50ACF4AB}" presName="Name17" presStyleLbl="parChTrans1D3" presStyleIdx="1" presStyleCnt="3"/>
      <dgm:spPr/>
    </dgm:pt>
    <dgm:pt modelId="{489FC156-BD1C-4E95-BF9B-60B3899771DC}" type="pres">
      <dgm:prSet presAssocID="{10220DE1-2B87-4B80-A6BC-38ABEB181F2F}" presName="hierRoot3" presStyleCnt="0"/>
      <dgm:spPr/>
    </dgm:pt>
    <dgm:pt modelId="{89BAF368-2630-4DD2-82BE-F6A13207868F}" type="pres">
      <dgm:prSet presAssocID="{10220DE1-2B87-4B80-A6BC-38ABEB181F2F}" presName="composite3" presStyleCnt="0"/>
      <dgm:spPr/>
    </dgm:pt>
    <dgm:pt modelId="{D49FAFB1-B39C-4AC8-A4F2-DB815545C1C8}" type="pres">
      <dgm:prSet presAssocID="{10220DE1-2B87-4B80-A6BC-38ABEB181F2F}" presName="background3" presStyleLbl="node3" presStyleIdx="1" presStyleCnt="3"/>
      <dgm:spPr/>
    </dgm:pt>
    <dgm:pt modelId="{767D737F-1ED0-4E9F-A668-6F4005A01861}" type="pres">
      <dgm:prSet presAssocID="{10220DE1-2B87-4B80-A6BC-38ABEB181F2F}" presName="text3" presStyleLbl="fgAcc3" presStyleIdx="1" presStyleCnt="3">
        <dgm:presLayoutVars>
          <dgm:chPref val="3"/>
        </dgm:presLayoutVars>
      </dgm:prSet>
      <dgm:spPr/>
    </dgm:pt>
    <dgm:pt modelId="{ACB20DDC-3D4B-44F3-B706-87E02A6C4725}" type="pres">
      <dgm:prSet presAssocID="{10220DE1-2B87-4B80-A6BC-38ABEB181F2F}" presName="hierChild4" presStyleCnt="0"/>
      <dgm:spPr/>
    </dgm:pt>
    <dgm:pt modelId="{FC3C576F-ABCD-4661-B99C-3C6AEDB271AA}" type="pres">
      <dgm:prSet presAssocID="{7D624783-EC67-41FF-B370-8A3D4B67690D}" presName="Name10" presStyleLbl="parChTrans1D2" presStyleIdx="1" presStyleCnt="2"/>
      <dgm:spPr/>
    </dgm:pt>
    <dgm:pt modelId="{69F2E4AC-2371-4D4E-B130-92CE42579E8E}" type="pres">
      <dgm:prSet presAssocID="{5025E8A9-16BB-4155-B50B-553BC8745D48}" presName="hierRoot2" presStyleCnt="0"/>
      <dgm:spPr/>
    </dgm:pt>
    <dgm:pt modelId="{A5967DA2-BDE4-4EAA-B60C-74CE42657AD1}" type="pres">
      <dgm:prSet presAssocID="{5025E8A9-16BB-4155-B50B-553BC8745D48}" presName="composite2" presStyleCnt="0"/>
      <dgm:spPr/>
    </dgm:pt>
    <dgm:pt modelId="{A35B30D7-1657-40FC-A94F-0AF1FC1ED8DC}" type="pres">
      <dgm:prSet presAssocID="{5025E8A9-16BB-4155-B50B-553BC8745D48}" presName="background2" presStyleLbl="node2" presStyleIdx="1" presStyleCnt="2"/>
      <dgm:spPr/>
    </dgm:pt>
    <dgm:pt modelId="{E31580A7-CC66-4CC0-BEE5-293570723F97}" type="pres">
      <dgm:prSet presAssocID="{5025E8A9-16BB-4155-B50B-553BC8745D48}" presName="text2" presStyleLbl="fgAcc2" presStyleIdx="1" presStyleCnt="2">
        <dgm:presLayoutVars>
          <dgm:chPref val="3"/>
        </dgm:presLayoutVars>
      </dgm:prSet>
      <dgm:spPr/>
    </dgm:pt>
    <dgm:pt modelId="{6508D2C3-6CA0-4934-A51C-8B16E444612F}" type="pres">
      <dgm:prSet presAssocID="{5025E8A9-16BB-4155-B50B-553BC8745D48}" presName="hierChild3" presStyleCnt="0"/>
      <dgm:spPr/>
    </dgm:pt>
    <dgm:pt modelId="{E2228D3C-BA03-44E6-87C5-2E77353313E2}" type="pres">
      <dgm:prSet presAssocID="{29E7A0F4-E2BC-44B5-8AED-BFBAFBD5A547}" presName="Name17" presStyleLbl="parChTrans1D3" presStyleIdx="2" presStyleCnt="3"/>
      <dgm:spPr/>
    </dgm:pt>
    <dgm:pt modelId="{F6A539D0-0985-4E78-B7E6-BC8C1032A247}" type="pres">
      <dgm:prSet presAssocID="{736875E5-61C4-4C11-8653-45ADF048D8B5}" presName="hierRoot3" presStyleCnt="0"/>
      <dgm:spPr/>
    </dgm:pt>
    <dgm:pt modelId="{D911DF4D-7C99-4A4B-AC25-00361EE990AC}" type="pres">
      <dgm:prSet presAssocID="{736875E5-61C4-4C11-8653-45ADF048D8B5}" presName="composite3" presStyleCnt="0"/>
      <dgm:spPr/>
    </dgm:pt>
    <dgm:pt modelId="{86E5C590-A1A6-42D7-8C51-F41B21C10A2E}" type="pres">
      <dgm:prSet presAssocID="{736875E5-61C4-4C11-8653-45ADF048D8B5}" presName="background3" presStyleLbl="node3" presStyleIdx="2" presStyleCnt="3"/>
      <dgm:spPr/>
    </dgm:pt>
    <dgm:pt modelId="{F8CC90D6-1B66-4B74-A5C9-5A619C36297F}" type="pres">
      <dgm:prSet presAssocID="{736875E5-61C4-4C11-8653-45ADF048D8B5}" presName="text3" presStyleLbl="fgAcc3" presStyleIdx="2" presStyleCnt="3">
        <dgm:presLayoutVars>
          <dgm:chPref val="3"/>
        </dgm:presLayoutVars>
      </dgm:prSet>
      <dgm:spPr/>
    </dgm:pt>
    <dgm:pt modelId="{3BC88FCD-B26B-4A0D-9E38-BDE8BBC7F9CB}" type="pres">
      <dgm:prSet presAssocID="{736875E5-61C4-4C11-8653-45ADF048D8B5}" presName="hierChild4" presStyleCnt="0"/>
      <dgm:spPr/>
    </dgm:pt>
  </dgm:ptLst>
  <dgm:cxnLst>
    <dgm:cxn modelId="{14F61B09-85EE-41E0-8EC8-FBA47FD03DF8}" srcId="{38573F8B-362E-4DC1-B527-7EAD00347433}" destId="{7F99351E-5892-4E46-81AE-E9884F4720A6}" srcOrd="0" destOrd="0" parTransId="{7C3D8C80-A9DA-4AB0-B3C0-826CA28594FF}" sibTransId="{CD8BC9E6-3AAB-456C-BAAC-1517F3921387}"/>
    <dgm:cxn modelId="{B1FB0A24-4941-469A-AF35-3AA9DFB6F508}" srcId="{7F99351E-5892-4E46-81AE-E9884F4720A6}" destId="{7340FCDD-1C5D-41E6-A77E-46071FBCB21B}" srcOrd="0" destOrd="0" parTransId="{28F01229-D718-4256-89F9-6C39A9C9D608}" sibTransId="{62E72387-E1F3-49C9-A2EA-DB8843A4A4E0}"/>
    <dgm:cxn modelId="{B91AEA3B-98C8-407A-916B-0332A3B84FCE}" type="presOf" srcId="{736875E5-61C4-4C11-8653-45ADF048D8B5}" destId="{F8CC90D6-1B66-4B74-A5C9-5A619C36297F}" srcOrd="0" destOrd="0" presId="urn:microsoft.com/office/officeart/2005/8/layout/hierarchy1"/>
    <dgm:cxn modelId="{3C262942-ACA5-420B-AF63-0026B0143B42}" srcId="{7F99351E-5892-4E46-81AE-E9884F4720A6}" destId="{10220DE1-2B87-4B80-A6BC-38ABEB181F2F}" srcOrd="1" destOrd="0" parTransId="{D9311DA3-367F-4CD2-BACD-4F5F50ACF4AB}" sibTransId="{2158323D-0B4E-4DE3-A5AE-FF04CA5F0C98}"/>
    <dgm:cxn modelId="{A8834E4E-66E2-4A6D-8CB6-26658BD48AEC}" srcId="{5025E8A9-16BB-4155-B50B-553BC8745D48}" destId="{736875E5-61C4-4C11-8653-45ADF048D8B5}" srcOrd="0" destOrd="0" parTransId="{29E7A0F4-E2BC-44B5-8AED-BFBAFBD5A547}" sibTransId="{58E388C5-8909-4C12-82B2-821EFDE7CA3A}"/>
    <dgm:cxn modelId="{846E9257-2966-45FF-80EB-A10CAE57879B}" type="presOf" srcId="{7340FCDD-1C5D-41E6-A77E-46071FBCB21B}" destId="{0C07B697-A398-4C57-A1ED-517325154843}" srcOrd="0" destOrd="0" presId="urn:microsoft.com/office/officeart/2005/8/layout/hierarchy1"/>
    <dgm:cxn modelId="{1F296558-0EAD-4784-9B1D-A8DA3AEB6618}" type="presOf" srcId="{7C3D8C80-A9DA-4AB0-B3C0-826CA28594FF}" destId="{CC2DE50E-077A-4BC5-9AF3-B03E54ADD038}" srcOrd="0" destOrd="0" presId="urn:microsoft.com/office/officeart/2005/8/layout/hierarchy1"/>
    <dgm:cxn modelId="{C65CF984-F330-4D6D-B554-18951EF98399}" type="presOf" srcId="{7F99351E-5892-4E46-81AE-E9884F4720A6}" destId="{A3E18EA9-05FB-49FB-A0FD-AD9C282E1053}" srcOrd="0" destOrd="0" presId="urn:microsoft.com/office/officeart/2005/8/layout/hierarchy1"/>
    <dgm:cxn modelId="{5F3F7F85-677A-46FA-B3AC-A535370E04F9}" type="presOf" srcId="{28F01229-D718-4256-89F9-6C39A9C9D608}" destId="{3E64E731-283B-4B38-8D23-98ACDA5F37D3}" srcOrd="0" destOrd="0" presId="urn:microsoft.com/office/officeart/2005/8/layout/hierarchy1"/>
    <dgm:cxn modelId="{1DE3D9A6-45F3-4072-AFBD-AF7969C257DE}" type="presOf" srcId="{D9311DA3-367F-4CD2-BACD-4F5F50ACF4AB}" destId="{9DC5FC63-1915-4495-AA98-5A4FCF6A36CC}" srcOrd="0" destOrd="0" presId="urn:microsoft.com/office/officeart/2005/8/layout/hierarchy1"/>
    <dgm:cxn modelId="{895354AF-0FC7-4ACD-A1A5-6690AEC34209}" type="presOf" srcId="{72607238-E113-4629-BFA1-055942A58F6F}" destId="{C7B4ED25-6615-474C-BA54-82D4F8415BB7}" srcOrd="0" destOrd="0" presId="urn:microsoft.com/office/officeart/2005/8/layout/hierarchy1"/>
    <dgm:cxn modelId="{22E9FCBE-3C19-4DEB-A25A-F9BD9D81C1EA}" type="presOf" srcId="{5025E8A9-16BB-4155-B50B-553BC8745D48}" destId="{E31580A7-CC66-4CC0-BEE5-293570723F97}" srcOrd="0" destOrd="0" presId="urn:microsoft.com/office/officeart/2005/8/layout/hierarchy1"/>
    <dgm:cxn modelId="{92A49DBF-988B-4305-B556-5B82C9AF2DDE}" srcId="{38573F8B-362E-4DC1-B527-7EAD00347433}" destId="{5025E8A9-16BB-4155-B50B-553BC8745D48}" srcOrd="1" destOrd="0" parTransId="{7D624783-EC67-41FF-B370-8A3D4B67690D}" sibTransId="{976E67F2-9EC1-4C0A-B203-43F31956F834}"/>
    <dgm:cxn modelId="{E1F85ECB-A71E-4008-876A-28463069320D}" type="presOf" srcId="{38573F8B-362E-4DC1-B527-7EAD00347433}" destId="{43ABD0BA-719D-4449-9453-ECE1E4B07B7C}" srcOrd="0" destOrd="0" presId="urn:microsoft.com/office/officeart/2005/8/layout/hierarchy1"/>
    <dgm:cxn modelId="{0CABABCE-0AE7-45EC-9A13-AE2CFE0A97F9}" srcId="{72607238-E113-4629-BFA1-055942A58F6F}" destId="{38573F8B-362E-4DC1-B527-7EAD00347433}" srcOrd="0" destOrd="0" parTransId="{FC41B3BD-FFAA-4907-8551-10FEDC056786}" sibTransId="{B9F1C99A-C8E3-43C3-8E83-82BB910AD0E8}"/>
    <dgm:cxn modelId="{97C667D8-7DEF-4D4B-B47D-AE2AFBD47D13}" type="presOf" srcId="{29E7A0F4-E2BC-44B5-8AED-BFBAFBD5A547}" destId="{E2228D3C-BA03-44E6-87C5-2E77353313E2}" srcOrd="0" destOrd="0" presId="urn:microsoft.com/office/officeart/2005/8/layout/hierarchy1"/>
    <dgm:cxn modelId="{34D8A7E7-8133-493D-A673-3AE3574C2160}" type="presOf" srcId="{7D624783-EC67-41FF-B370-8A3D4B67690D}" destId="{FC3C576F-ABCD-4661-B99C-3C6AEDB271AA}" srcOrd="0" destOrd="0" presId="urn:microsoft.com/office/officeart/2005/8/layout/hierarchy1"/>
    <dgm:cxn modelId="{BA3923F2-C421-4163-B3F4-47151BABA04E}" type="presOf" srcId="{10220DE1-2B87-4B80-A6BC-38ABEB181F2F}" destId="{767D737F-1ED0-4E9F-A668-6F4005A01861}" srcOrd="0" destOrd="0" presId="urn:microsoft.com/office/officeart/2005/8/layout/hierarchy1"/>
    <dgm:cxn modelId="{2425DC0B-0991-469B-BF5C-4587387AE2BD}" type="presParOf" srcId="{C7B4ED25-6615-474C-BA54-82D4F8415BB7}" destId="{83774BD8-1F43-4C62-9C0C-2DA20BAF3492}" srcOrd="0" destOrd="0" presId="urn:microsoft.com/office/officeart/2005/8/layout/hierarchy1"/>
    <dgm:cxn modelId="{A946F29A-F1BE-40C1-B943-124A30405C13}" type="presParOf" srcId="{83774BD8-1F43-4C62-9C0C-2DA20BAF3492}" destId="{83AA2DC2-5D76-4CC0-8A20-94152D878589}" srcOrd="0" destOrd="0" presId="urn:microsoft.com/office/officeart/2005/8/layout/hierarchy1"/>
    <dgm:cxn modelId="{7F1C7346-19B1-4C6F-B540-CA61353935AD}" type="presParOf" srcId="{83AA2DC2-5D76-4CC0-8A20-94152D878589}" destId="{F8C59447-C18C-4023-8F7A-4BDAB03F53EB}" srcOrd="0" destOrd="0" presId="urn:microsoft.com/office/officeart/2005/8/layout/hierarchy1"/>
    <dgm:cxn modelId="{D28A0020-409B-4BA5-B1C9-42762AB74A24}" type="presParOf" srcId="{83AA2DC2-5D76-4CC0-8A20-94152D878589}" destId="{43ABD0BA-719D-4449-9453-ECE1E4B07B7C}" srcOrd="1" destOrd="0" presId="urn:microsoft.com/office/officeart/2005/8/layout/hierarchy1"/>
    <dgm:cxn modelId="{5C1C3F4E-B504-4185-BE2E-4D4E2725EEE9}" type="presParOf" srcId="{83774BD8-1F43-4C62-9C0C-2DA20BAF3492}" destId="{619275BC-A2B7-4EEA-B4A6-C2B161E71FFC}" srcOrd="1" destOrd="0" presId="urn:microsoft.com/office/officeart/2005/8/layout/hierarchy1"/>
    <dgm:cxn modelId="{66E4AF7C-64F2-4EB1-826B-2F94F60B1BAA}" type="presParOf" srcId="{619275BC-A2B7-4EEA-B4A6-C2B161E71FFC}" destId="{CC2DE50E-077A-4BC5-9AF3-B03E54ADD038}" srcOrd="0" destOrd="0" presId="urn:microsoft.com/office/officeart/2005/8/layout/hierarchy1"/>
    <dgm:cxn modelId="{F366AFD0-4A28-44DA-B62D-4E22A2625E24}" type="presParOf" srcId="{619275BC-A2B7-4EEA-B4A6-C2B161E71FFC}" destId="{B5766671-D4FA-46C0-AC67-CE2ADD5FE9FA}" srcOrd="1" destOrd="0" presId="urn:microsoft.com/office/officeart/2005/8/layout/hierarchy1"/>
    <dgm:cxn modelId="{65D0FEC4-4CB1-483C-A88A-16E4AEED2039}" type="presParOf" srcId="{B5766671-D4FA-46C0-AC67-CE2ADD5FE9FA}" destId="{C7827EC5-6E66-40FD-8114-945F57C4C776}" srcOrd="0" destOrd="0" presId="urn:microsoft.com/office/officeart/2005/8/layout/hierarchy1"/>
    <dgm:cxn modelId="{401F4A6B-CD62-4ADA-BDB5-6D1ABDD8A664}" type="presParOf" srcId="{C7827EC5-6E66-40FD-8114-945F57C4C776}" destId="{DACDC3E2-F345-4AB4-8011-3793E73BB54B}" srcOrd="0" destOrd="0" presId="urn:microsoft.com/office/officeart/2005/8/layout/hierarchy1"/>
    <dgm:cxn modelId="{3B539196-6CA6-4D4B-A62A-03BF2596385A}" type="presParOf" srcId="{C7827EC5-6E66-40FD-8114-945F57C4C776}" destId="{A3E18EA9-05FB-49FB-A0FD-AD9C282E1053}" srcOrd="1" destOrd="0" presId="urn:microsoft.com/office/officeart/2005/8/layout/hierarchy1"/>
    <dgm:cxn modelId="{CF1188E7-C48E-4769-81B0-C7AFC41C60B9}" type="presParOf" srcId="{B5766671-D4FA-46C0-AC67-CE2ADD5FE9FA}" destId="{A818675B-634E-4258-AAE7-BA5A943C59C9}" srcOrd="1" destOrd="0" presId="urn:microsoft.com/office/officeart/2005/8/layout/hierarchy1"/>
    <dgm:cxn modelId="{8F880B09-5DDC-40A5-BA5D-C0977702E95F}" type="presParOf" srcId="{A818675B-634E-4258-AAE7-BA5A943C59C9}" destId="{3E64E731-283B-4B38-8D23-98ACDA5F37D3}" srcOrd="0" destOrd="0" presId="urn:microsoft.com/office/officeart/2005/8/layout/hierarchy1"/>
    <dgm:cxn modelId="{76DAADC2-2306-4821-9F40-6FCA8F27693F}" type="presParOf" srcId="{A818675B-634E-4258-AAE7-BA5A943C59C9}" destId="{A5F7B9EB-0A85-486E-8B6E-6A44EFDB8124}" srcOrd="1" destOrd="0" presId="urn:microsoft.com/office/officeart/2005/8/layout/hierarchy1"/>
    <dgm:cxn modelId="{D3BAD7EE-6775-4B07-BE26-A77E475B04E4}" type="presParOf" srcId="{A5F7B9EB-0A85-486E-8B6E-6A44EFDB8124}" destId="{BE027D47-98B3-41AB-8626-F79C45482569}" srcOrd="0" destOrd="0" presId="urn:microsoft.com/office/officeart/2005/8/layout/hierarchy1"/>
    <dgm:cxn modelId="{20611CA6-FA8E-4174-98AA-77FFE37DE7DF}" type="presParOf" srcId="{BE027D47-98B3-41AB-8626-F79C45482569}" destId="{2DCDD9D5-8CBA-4E06-9876-7ED42ED1D9E9}" srcOrd="0" destOrd="0" presId="urn:microsoft.com/office/officeart/2005/8/layout/hierarchy1"/>
    <dgm:cxn modelId="{CA664718-0E5F-4A71-BBD8-83CD75C076C0}" type="presParOf" srcId="{BE027D47-98B3-41AB-8626-F79C45482569}" destId="{0C07B697-A398-4C57-A1ED-517325154843}" srcOrd="1" destOrd="0" presId="urn:microsoft.com/office/officeart/2005/8/layout/hierarchy1"/>
    <dgm:cxn modelId="{5BBFA260-56B3-4F75-BF37-6B3A58F169A4}" type="presParOf" srcId="{A5F7B9EB-0A85-486E-8B6E-6A44EFDB8124}" destId="{CAE2561E-E6CE-4F3E-955E-9BE3956EFFA8}" srcOrd="1" destOrd="0" presId="urn:microsoft.com/office/officeart/2005/8/layout/hierarchy1"/>
    <dgm:cxn modelId="{D58D05C0-7E1A-4290-9BC0-00BA3A1FF3CD}" type="presParOf" srcId="{A818675B-634E-4258-AAE7-BA5A943C59C9}" destId="{9DC5FC63-1915-4495-AA98-5A4FCF6A36CC}" srcOrd="2" destOrd="0" presId="urn:microsoft.com/office/officeart/2005/8/layout/hierarchy1"/>
    <dgm:cxn modelId="{E55F3BE5-285D-4E0E-9512-199DDCD7DFC3}" type="presParOf" srcId="{A818675B-634E-4258-AAE7-BA5A943C59C9}" destId="{489FC156-BD1C-4E95-BF9B-60B3899771DC}" srcOrd="3" destOrd="0" presId="urn:microsoft.com/office/officeart/2005/8/layout/hierarchy1"/>
    <dgm:cxn modelId="{667CFE10-1CB5-480A-B62D-6B1593307B68}" type="presParOf" srcId="{489FC156-BD1C-4E95-BF9B-60B3899771DC}" destId="{89BAF368-2630-4DD2-82BE-F6A13207868F}" srcOrd="0" destOrd="0" presId="urn:microsoft.com/office/officeart/2005/8/layout/hierarchy1"/>
    <dgm:cxn modelId="{A3906478-1FAE-4B6B-818F-981433177F1D}" type="presParOf" srcId="{89BAF368-2630-4DD2-82BE-F6A13207868F}" destId="{D49FAFB1-B39C-4AC8-A4F2-DB815545C1C8}" srcOrd="0" destOrd="0" presId="urn:microsoft.com/office/officeart/2005/8/layout/hierarchy1"/>
    <dgm:cxn modelId="{F74168FE-7B68-4C64-9152-476852402524}" type="presParOf" srcId="{89BAF368-2630-4DD2-82BE-F6A13207868F}" destId="{767D737F-1ED0-4E9F-A668-6F4005A01861}" srcOrd="1" destOrd="0" presId="urn:microsoft.com/office/officeart/2005/8/layout/hierarchy1"/>
    <dgm:cxn modelId="{7A9CB0FD-9B2E-4874-990B-5F8219F6B4D9}" type="presParOf" srcId="{489FC156-BD1C-4E95-BF9B-60B3899771DC}" destId="{ACB20DDC-3D4B-44F3-B706-87E02A6C4725}" srcOrd="1" destOrd="0" presId="urn:microsoft.com/office/officeart/2005/8/layout/hierarchy1"/>
    <dgm:cxn modelId="{A6B08E3D-D8FD-4702-ACF8-5632B16C8029}" type="presParOf" srcId="{619275BC-A2B7-4EEA-B4A6-C2B161E71FFC}" destId="{FC3C576F-ABCD-4661-B99C-3C6AEDB271AA}" srcOrd="2" destOrd="0" presId="urn:microsoft.com/office/officeart/2005/8/layout/hierarchy1"/>
    <dgm:cxn modelId="{DFCCC50E-BD66-4045-968D-EC52E425274D}" type="presParOf" srcId="{619275BC-A2B7-4EEA-B4A6-C2B161E71FFC}" destId="{69F2E4AC-2371-4D4E-B130-92CE42579E8E}" srcOrd="3" destOrd="0" presId="urn:microsoft.com/office/officeart/2005/8/layout/hierarchy1"/>
    <dgm:cxn modelId="{76FD5F66-0279-484B-9339-4DFF9F158ED9}" type="presParOf" srcId="{69F2E4AC-2371-4D4E-B130-92CE42579E8E}" destId="{A5967DA2-BDE4-4EAA-B60C-74CE42657AD1}" srcOrd="0" destOrd="0" presId="urn:microsoft.com/office/officeart/2005/8/layout/hierarchy1"/>
    <dgm:cxn modelId="{78935AA8-A987-407C-BD13-EC12BCAEF0DA}" type="presParOf" srcId="{A5967DA2-BDE4-4EAA-B60C-74CE42657AD1}" destId="{A35B30D7-1657-40FC-A94F-0AF1FC1ED8DC}" srcOrd="0" destOrd="0" presId="urn:microsoft.com/office/officeart/2005/8/layout/hierarchy1"/>
    <dgm:cxn modelId="{8B6C47AF-0F36-409D-AC96-E6159480AF29}" type="presParOf" srcId="{A5967DA2-BDE4-4EAA-B60C-74CE42657AD1}" destId="{E31580A7-CC66-4CC0-BEE5-293570723F97}" srcOrd="1" destOrd="0" presId="urn:microsoft.com/office/officeart/2005/8/layout/hierarchy1"/>
    <dgm:cxn modelId="{D58AF192-0B92-4117-BA62-B12F1112DB5F}" type="presParOf" srcId="{69F2E4AC-2371-4D4E-B130-92CE42579E8E}" destId="{6508D2C3-6CA0-4934-A51C-8B16E444612F}" srcOrd="1" destOrd="0" presId="urn:microsoft.com/office/officeart/2005/8/layout/hierarchy1"/>
    <dgm:cxn modelId="{F37C970F-CA37-4D9B-A285-37CC1D2628BF}" type="presParOf" srcId="{6508D2C3-6CA0-4934-A51C-8B16E444612F}" destId="{E2228D3C-BA03-44E6-87C5-2E77353313E2}" srcOrd="0" destOrd="0" presId="urn:microsoft.com/office/officeart/2005/8/layout/hierarchy1"/>
    <dgm:cxn modelId="{05E5B515-12F9-495E-B059-1E458FCF69D9}" type="presParOf" srcId="{6508D2C3-6CA0-4934-A51C-8B16E444612F}" destId="{F6A539D0-0985-4E78-B7E6-BC8C1032A247}" srcOrd="1" destOrd="0" presId="urn:microsoft.com/office/officeart/2005/8/layout/hierarchy1"/>
    <dgm:cxn modelId="{B9134873-8DA7-44D5-8621-0EAF08FA36FC}" type="presParOf" srcId="{F6A539D0-0985-4E78-B7E6-BC8C1032A247}" destId="{D911DF4D-7C99-4A4B-AC25-00361EE990AC}" srcOrd="0" destOrd="0" presId="urn:microsoft.com/office/officeart/2005/8/layout/hierarchy1"/>
    <dgm:cxn modelId="{408D4842-9A12-493B-8423-41F2223D408B}" type="presParOf" srcId="{D911DF4D-7C99-4A4B-AC25-00361EE990AC}" destId="{86E5C590-A1A6-42D7-8C51-F41B21C10A2E}" srcOrd="0" destOrd="0" presId="urn:microsoft.com/office/officeart/2005/8/layout/hierarchy1"/>
    <dgm:cxn modelId="{42E63367-327A-43D4-A329-2A51B212FD30}" type="presParOf" srcId="{D911DF4D-7C99-4A4B-AC25-00361EE990AC}" destId="{F8CC90D6-1B66-4B74-A5C9-5A619C36297F}" srcOrd="1" destOrd="0" presId="urn:microsoft.com/office/officeart/2005/8/layout/hierarchy1"/>
    <dgm:cxn modelId="{0B87D0A2-37A9-4A6F-AA5C-037A4A967942}" type="presParOf" srcId="{F6A539D0-0985-4E78-B7E6-BC8C1032A247}" destId="{3BC88FCD-B26B-4A0D-9E38-BDE8BBC7F9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607238-E113-4629-BFA1-055942A58F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573F8B-362E-4DC1-B527-7EAD00347433}">
      <dgm:prSet phldrT="[Текст]" custT="1"/>
      <dgm:spPr/>
      <dgm:t>
        <a:bodyPr/>
        <a:lstStyle/>
        <a:p>
          <a:r>
            <a:rPr lang="ru-RU" sz="2800" b="1" dirty="0">
              <a:latin typeface="Times New Roman" pitchFamily="18" charset="0"/>
              <a:cs typeface="Times New Roman" pitchFamily="18" charset="0"/>
            </a:rPr>
            <a:t>Холерик</a:t>
          </a:r>
        </a:p>
      </dgm:t>
    </dgm:pt>
    <dgm:pt modelId="{FC41B3BD-FFAA-4907-8551-10FEDC056786}" type="parTrans" cxnId="{0CABABCE-0AE7-45EC-9A13-AE2CFE0A97F9}">
      <dgm:prSet/>
      <dgm:spPr/>
      <dgm:t>
        <a:bodyPr/>
        <a:lstStyle/>
        <a:p>
          <a:endParaRPr lang="ru-RU"/>
        </a:p>
      </dgm:t>
    </dgm:pt>
    <dgm:pt modelId="{B9F1C99A-C8E3-43C3-8E83-82BB910AD0E8}" type="sibTrans" cxnId="{0CABABCE-0AE7-45EC-9A13-AE2CFE0A97F9}">
      <dgm:prSet/>
      <dgm:spPr/>
      <dgm:t>
        <a:bodyPr/>
        <a:lstStyle/>
        <a:p>
          <a:endParaRPr lang="ru-RU"/>
        </a:p>
      </dgm:t>
    </dgm:pt>
    <dgm:pt modelId="{7F99351E-5892-4E46-81AE-E9884F4720A6}">
      <dgm:prSet phldrT="[Текст]" custT="1"/>
      <dgm:spPr/>
      <dgm:t>
        <a:bodyPr/>
        <a:lstStyle/>
        <a:p>
          <a:r>
            <a:rPr lang="ru-RU" sz="2400" dirty="0">
              <a:latin typeface="Times New Roman" pitchFamily="18" charset="0"/>
              <a:cs typeface="Times New Roman" pitchFamily="18" charset="0"/>
            </a:rPr>
            <a:t>Игровые виды спорта</a:t>
          </a:r>
        </a:p>
      </dgm:t>
    </dgm:pt>
    <dgm:pt modelId="{7C3D8C80-A9DA-4AB0-B3C0-826CA28594FF}" type="parTrans" cxnId="{14F61B09-85EE-41E0-8EC8-FBA47FD03DF8}">
      <dgm:prSet/>
      <dgm:spPr/>
      <dgm:t>
        <a:bodyPr/>
        <a:lstStyle/>
        <a:p>
          <a:endParaRPr lang="ru-RU"/>
        </a:p>
      </dgm:t>
    </dgm:pt>
    <dgm:pt modelId="{CD8BC9E6-3AAB-456C-BAAC-1517F3921387}" type="sibTrans" cxnId="{14F61B09-85EE-41E0-8EC8-FBA47FD03DF8}">
      <dgm:prSet/>
      <dgm:spPr/>
      <dgm:t>
        <a:bodyPr/>
        <a:lstStyle/>
        <a:p>
          <a:endParaRPr lang="ru-RU"/>
        </a:p>
      </dgm:t>
    </dgm:pt>
    <dgm:pt modelId="{7340FCDD-1C5D-41E6-A77E-46071FBCB21B}">
      <dgm:prSet phldrT="[Текст]" custT="1"/>
      <dgm:spPr/>
      <dgm:t>
        <a:bodyPr/>
        <a:lstStyle/>
        <a:p>
          <a:r>
            <a:rPr lang="ru-RU" sz="2400" dirty="0">
              <a:latin typeface="Times New Roman" pitchFamily="18" charset="0"/>
              <a:cs typeface="Times New Roman" pitchFamily="18" charset="0"/>
            </a:rPr>
            <a:t>Бокс, кикбоксинг и др. виды борьбы</a:t>
          </a:r>
        </a:p>
      </dgm:t>
    </dgm:pt>
    <dgm:pt modelId="{28F01229-D718-4256-89F9-6C39A9C9D608}" type="parTrans" cxnId="{B1FB0A24-4941-469A-AF35-3AA9DFB6F508}">
      <dgm:prSet/>
      <dgm:spPr/>
      <dgm:t>
        <a:bodyPr/>
        <a:lstStyle/>
        <a:p>
          <a:endParaRPr lang="ru-RU"/>
        </a:p>
      </dgm:t>
    </dgm:pt>
    <dgm:pt modelId="{62E72387-E1F3-49C9-A2EA-DB8843A4A4E0}" type="sibTrans" cxnId="{B1FB0A24-4941-469A-AF35-3AA9DFB6F508}">
      <dgm:prSet/>
      <dgm:spPr/>
      <dgm:t>
        <a:bodyPr/>
        <a:lstStyle/>
        <a:p>
          <a:endParaRPr lang="ru-RU"/>
        </a:p>
      </dgm:t>
    </dgm:pt>
    <dgm:pt modelId="{10220DE1-2B87-4B80-A6BC-38ABEB181F2F}">
      <dgm:prSet phldrT="[Текст]" custT="1"/>
      <dgm:spPr/>
      <dgm:t>
        <a:bodyPr/>
        <a:lstStyle/>
        <a:p>
          <a:r>
            <a:rPr lang="ru-RU" sz="2400" dirty="0">
              <a:latin typeface="Times New Roman" pitchFamily="18" charset="0"/>
              <a:cs typeface="Times New Roman" pitchFamily="18" charset="0"/>
            </a:rPr>
            <a:t>Легкая атлетика</a:t>
          </a:r>
        </a:p>
      </dgm:t>
    </dgm:pt>
    <dgm:pt modelId="{D9311DA3-367F-4CD2-BACD-4F5F50ACF4AB}" type="parTrans" cxnId="{3C262942-ACA5-420B-AF63-0026B0143B42}">
      <dgm:prSet/>
      <dgm:spPr/>
      <dgm:t>
        <a:bodyPr/>
        <a:lstStyle/>
        <a:p>
          <a:endParaRPr lang="ru-RU"/>
        </a:p>
      </dgm:t>
    </dgm:pt>
    <dgm:pt modelId="{2158323D-0B4E-4DE3-A5AE-FF04CA5F0C98}" type="sibTrans" cxnId="{3C262942-ACA5-420B-AF63-0026B0143B42}">
      <dgm:prSet/>
      <dgm:spPr/>
      <dgm:t>
        <a:bodyPr/>
        <a:lstStyle/>
        <a:p>
          <a:endParaRPr lang="ru-RU"/>
        </a:p>
      </dgm:t>
    </dgm:pt>
    <dgm:pt modelId="{5025E8A9-16BB-4155-B50B-553BC8745D48}">
      <dgm:prSet phldrT="[Текст]" custT="1"/>
      <dgm:spPr/>
      <dgm:t>
        <a:bodyPr/>
        <a:lstStyle/>
        <a:p>
          <a:r>
            <a:rPr lang="ru-RU" sz="2400" dirty="0">
              <a:latin typeface="Times New Roman" pitchFamily="18" charset="0"/>
              <a:cs typeface="Times New Roman" pitchFamily="18" charset="0"/>
            </a:rPr>
            <a:t>Экстремальные виды спорта (сноуборд, серфинг)</a:t>
          </a:r>
        </a:p>
      </dgm:t>
    </dgm:pt>
    <dgm:pt modelId="{7D624783-EC67-41FF-B370-8A3D4B67690D}" type="parTrans" cxnId="{92A49DBF-988B-4305-B556-5B82C9AF2DDE}">
      <dgm:prSet/>
      <dgm:spPr/>
      <dgm:t>
        <a:bodyPr/>
        <a:lstStyle/>
        <a:p>
          <a:endParaRPr lang="ru-RU"/>
        </a:p>
      </dgm:t>
    </dgm:pt>
    <dgm:pt modelId="{976E67F2-9EC1-4C0A-B203-43F31956F834}" type="sibTrans" cxnId="{92A49DBF-988B-4305-B556-5B82C9AF2DDE}">
      <dgm:prSet/>
      <dgm:spPr/>
      <dgm:t>
        <a:bodyPr/>
        <a:lstStyle/>
        <a:p>
          <a:endParaRPr lang="ru-RU"/>
        </a:p>
      </dgm:t>
    </dgm:pt>
    <dgm:pt modelId="{C7B4ED25-6615-474C-BA54-82D4F8415BB7}" type="pres">
      <dgm:prSet presAssocID="{72607238-E113-4629-BFA1-055942A58F6F}" presName="hierChild1" presStyleCnt="0">
        <dgm:presLayoutVars>
          <dgm:chPref val="1"/>
          <dgm:dir/>
          <dgm:animOne val="branch"/>
          <dgm:animLvl val="lvl"/>
          <dgm:resizeHandles/>
        </dgm:presLayoutVars>
      </dgm:prSet>
      <dgm:spPr/>
    </dgm:pt>
    <dgm:pt modelId="{83774BD8-1F43-4C62-9C0C-2DA20BAF3492}" type="pres">
      <dgm:prSet presAssocID="{38573F8B-362E-4DC1-B527-7EAD00347433}" presName="hierRoot1" presStyleCnt="0"/>
      <dgm:spPr/>
    </dgm:pt>
    <dgm:pt modelId="{83AA2DC2-5D76-4CC0-8A20-94152D878589}" type="pres">
      <dgm:prSet presAssocID="{38573F8B-362E-4DC1-B527-7EAD00347433}" presName="composite" presStyleCnt="0"/>
      <dgm:spPr/>
    </dgm:pt>
    <dgm:pt modelId="{F8C59447-C18C-4023-8F7A-4BDAB03F53EB}" type="pres">
      <dgm:prSet presAssocID="{38573F8B-362E-4DC1-B527-7EAD00347433}" presName="background" presStyleLbl="node0" presStyleIdx="0" presStyleCnt="1"/>
      <dgm:spPr/>
    </dgm:pt>
    <dgm:pt modelId="{43ABD0BA-719D-4449-9453-ECE1E4B07B7C}" type="pres">
      <dgm:prSet presAssocID="{38573F8B-362E-4DC1-B527-7EAD00347433}" presName="text" presStyleLbl="fgAcc0" presStyleIdx="0" presStyleCnt="1">
        <dgm:presLayoutVars>
          <dgm:chPref val="3"/>
        </dgm:presLayoutVars>
      </dgm:prSet>
      <dgm:spPr/>
    </dgm:pt>
    <dgm:pt modelId="{619275BC-A2B7-4EEA-B4A6-C2B161E71FFC}" type="pres">
      <dgm:prSet presAssocID="{38573F8B-362E-4DC1-B527-7EAD00347433}" presName="hierChild2" presStyleCnt="0"/>
      <dgm:spPr/>
    </dgm:pt>
    <dgm:pt modelId="{CC2DE50E-077A-4BC5-9AF3-B03E54ADD038}" type="pres">
      <dgm:prSet presAssocID="{7C3D8C80-A9DA-4AB0-B3C0-826CA28594FF}" presName="Name10" presStyleLbl="parChTrans1D2" presStyleIdx="0" presStyleCnt="2"/>
      <dgm:spPr/>
    </dgm:pt>
    <dgm:pt modelId="{B5766671-D4FA-46C0-AC67-CE2ADD5FE9FA}" type="pres">
      <dgm:prSet presAssocID="{7F99351E-5892-4E46-81AE-E9884F4720A6}" presName="hierRoot2" presStyleCnt="0"/>
      <dgm:spPr/>
    </dgm:pt>
    <dgm:pt modelId="{C7827EC5-6E66-40FD-8114-945F57C4C776}" type="pres">
      <dgm:prSet presAssocID="{7F99351E-5892-4E46-81AE-E9884F4720A6}" presName="composite2" presStyleCnt="0"/>
      <dgm:spPr/>
    </dgm:pt>
    <dgm:pt modelId="{DACDC3E2-F345-4AB4-8011-3793E73BB54B}" type="pres">
      <dgm:prSet presAssocID="{7F99351E-5892-4E46-81AE-E9884F4720A6}" presName="background2" presStyleLbl="node2" presStyleIdx="0" presStyleCnt="2"/>
      <dgm:spPr/>
    </dgm:pt>
    <dgm:pt modelId="{A3E18EA9-05FB-49FB-A0FD-AD9C282E1053}" type="pres">
      <dgm:prSet presAssocID="{7F99351E-5892-4E46-81AE-E9884F4720A6}" presName="text2" presStyleLbl="fgAcc2" presStyleIdx="0" presStyleCnt="2">
        <dgm:presLayoutVars>
          <dgm:chPref val="3"/>
        </dgm:presLayoutVars>
      </dgm:prSet>
      <dgm:spPr/>
    </dgm:pt>
    <dgm:pt modelId="{A818675B-634E-4258-AAE7-BA5A943C59C9}" type="pres">
      <dgm:prSet presAssocID="{7F99351E-5892-4E46-81AE-E9884F4720A6}" presName="hierChild3" presStyleCnt="0"/>
      <dgm:spPr/>
    </dgm:pt>
    <dgm:pt modelId="{3E64E731-283B-4B38-8D23-98ACDA5F37D3}" type="pres">
      <dgm:prSet presAssocID="{28F01229-D718-4256-89F9-6C39A9C9D608}" presName="Name17" presStyleLbl="parChTrans1D3" presStyleIdx="0" presStyleCnt="2"/>
      <dgm:spPr/>
    </dgm:pt>
    <dgm:pt modelId="{A5F7B9EB-0A85-486E-8B6E-6A44EFDB8124}" type="pres">
      <dgm:prSet presAssocID="{7340FCDD-1C5D-41E6-A77E-46071FBCB21B}" presName="hierRoot3" presStyleCnt="0"/>
      <dgm:spPr/>
    </dgm:pt>
    <dgm:pt modelId="{BE027D47-98B3-41AB-8626-F79C45482569}" type="pres">
      <dgm:prSet presAssocID="{7340FCDD-1C5D-41E6-A77E-46071FBCB21B}" presName="composite3" presStyleCnt="0"/>
      <dgm:spPr/>
    </dgm:pt>
    <dgm:pt modelId="{2DCDD9D5-8CBA-4E06-9876-7ED42ED1D9E9}" type="pres">
      <dgm:prSet presAssocID="{7340FCDD-1C5D-41E6-A77E-46071FBCB21B}" presName="background3" presStyleLbl="node3" presStyleIdx="0" presStyleCnt="2"/>
      <dgm:spPr/>
    </dgm:pt>
    <dgm:pt modelId="{0C07B697-A398-4C57-A1ED-517325154843}" type="pres">
      <dgm:prSet presAssocID="{7340FCDD-1C5D-41E6-A77E-46071FBCB21B}" presName="text3" presStyleLbl="fgAcc3" presStyleIdx="0" presStyleCnt="2">
        <dgm:presLayoutVars>
          <dgm:chPref val="3"/>
        </dgm:presLayoutVars>
      </dgm:prSet>
      <dgm:spPr/>
    </dgm:pt>
    <dgm:pt modelId="{CAE2561E-E6CE-4F3E-955E-9BE3956EFFA8}" type="pres">
      <dgm:prSet presAssocID="{7340FCDD-1C5D-41E6-A77E-46071FBCB21B}" presName="hierChild4" presStyleCnt="0"/>
      <dgm:spPr/>
    </dgm:pt>
    <dgm:pt modelId="{9DC5FC63-1915-4495-AA98-5A4FCF6A36CC}" type="pres">
      <dgm:prSet presAssocID="{D9311DA3-367F-4CD2-BACD-4F5F50ACF4AB}" presName="Name17" presStyleLbl="parChTrans1D3" presStyleIdx="1" presStyleCnt="2"/>
      <dgm:spPr/>
    </dgm:pt>
    <dgm:pt modelId="{489FC156-BD1C-4E95-BF9B-60B3899771DC}" type="pres">
      <dgm:prSet presAssocID="{10220DE1-2B87-4B80-A6BC-38ABEB181F2F}" presName="hierRoot3" presStyleCnt="0"/>
      <dgm:spPr/>
    </dgm:pt>
    <dgm:pt modelId="{89BAF368-2630-4DD2-82BE-F6A13207868F}" type="pres">
      <dgm:prSet presAssocID="{10220DE1-2B87-4B80-A6BC-38ABEB181F2F}" presName="composite3" presStyleCnt="0"/>
      <dgm:spPr/>
    </dgm:pt>
    <dgm:pt modelId="{D49FAFB1-B39C-4AC8-A4F2-DB815545C1C8}" type="pres">
      <dgm:prSet presAssocID="{10220DE1-2B87-4B80-A6BC-38ABEB181F2F}" presName="background3" presStyleLbl="node3" presStyleIdx="1" presStyleCnt="2"/>
      <dgm:spPr/>
    </dgm:pt>
    <dgm:pt modelId="{767D737F-1ED0-4E9F-A668-6F4005A01861}" type="pres">
      <dgm:prSet presAssocID="{10220DE1-2B87-4B80-A6BC-38ABEB181F2F}" presName="text3" presStyleLbl="fgAcc3" presStyleIdx="1" presStyleCnt="2">
        <dgm:presLayoutVars>
          <dgm:chPref val="3"/>
        </dgm:presLayoutVars>
      </dgm:prSet>
      <dgm:spPr/>
    </dgm:pt>
    <dgm:pt modelId="{ACB20DDC-3D4B-44F3-B706-87E02A6C4725}" type="pres">
      <dgm:prSet presAssocID="{10220DE1-2B87-4B80-A6BC-38ABEB181F2F}" presName="hierChild4" presStyleCnt="0"/>
      <dgm:spPr/>
    </dgm:pt>
    <dgm:pt modelId="{FC3C576F-ABCD-4661-B99C-3C6AEDB271AA}" type="pres">
      <dgm:prSet presAssocID="{7D624783-EC67-41FF-B370-8A3D4B67690D}" presName="Name10" presStyleLbl="parChTrans1D2" presStyleIdx="1" presStyleCnt="2"/>
      <dgm:spPr/>
    </dgm:pt>
    <dgm:pt modelId="{69F2E4AC-2371-4D4E-B130-92CE42579E8E}" type="pres">
      <dgm:prSet presAssocID="{5025E8A9-16BB-4155-B50B-553BC8745D48}" presName="hierRoot2" presStyleCnt="0"/>
      <dgm:spPr/>
    </dgm:pt>
    <dgm:pt modelId="{A5967DA2-BDE4-4EAA-B60C-74CE42657AD1}" type="pres">
      <dgm:prSet presAssocID="{5025E8A9-16BB-4155-B50B-553BC8745D48}" presName="composite2" presStyleCnt="0"/>
      <dgm:spPr/>
    </dgm:pt>
    <dgm:pt modelId="{A35B30D7-1657-40FC-A94F-0AF1FC1ED8DC}" type="pres">
      <dgm:prSet presAssocID="{5025E8A9-16BB-4155-B50B-553BC8745D48}" presName="background2" presStyleLbl="node2" presStyleIdx="1" presStyleCnt="2"/>
      <dgm:spPr/>
    </dgm:pt>
    <dgm:pt modelId="{E31580A7-CC66-4CC0-BEE5-293570723F97}" type="pres">
      <dgm:prSet presAssocID="{5025E8A9-16BB-4155-B50B-553BC8745D48}" presName="text2" presStyleLbl="fgAcc2" presStyleIdx="1" presStyleCnt="2">
        <dgm:presLayoutVars>
          <dgm:chPref val="3"/>
        </dgm:presLayoutVars>
      </dgm:prSet>
      <dgm:spPr/>
    </dgm:pt>
    <dgm:pt modelId="{6508D2C3-6CA0-4934-A51C-8B16E444612F}" type="pres">
      <dgm:prSet presAssocID="{5025E8A9-16BB-4155-B50B-553BC8745D48}" presName="hierChild3" presStyleCnt="0"/>
      <dgm:spPr/>
    </dgm:pt>
  </dgm:ptLst>
  <dgm:cxnLst>
    <dgm:cxn modelId="{14F61B09-85EE-41E0-8EC8-FBA47FD03DF8}" srcId="{38573F8B-362E-4DC1-B527-7EAD00347433}" destId="{7F99351E-5892-4E46-81AE-E9884F4720A6}" srcOrd="0" destOrd="0" parTransId="{7C3D8C80-A9DA-4AB0-B3C0-826CA28594FF}" sibTransId="{CD8BC9E6-3AAB-456C-BAAC-1517F3921387}"/>
    <dgm:cxn modelId="{96896810-2887-4E70-8BB7-D8C38E98D1D3}" type="presOf" srcId="{28F01229-D718-4256-89F9-6C39A9C9D608}" destId="{3E64E731-283B-4B38-8D23-98ACDA5F37D3}" srcOrd="0" destOrd="0" presId="urn:microsoft.com/office/officeart/2005/8/layout/hierarchy1"/>
    <dgm:cxn modelId="{D0195817-BDF5-495D-A98D-D074DFE00CF8}" type="presOf" srcId="{7340FCDD-1C5D-41E6-A77E-46071FBCB21B}" destId="{0C07B697-A398-4C57-A1ED-517325154843}" srcOrd="0" destOrd="0" presId="urn:microsoft.com/office/officeart/2005/8/layout/hierarchy1"/>
    <dgm:cxn modelId="{B1FB0A24-4941-469A-AF35-3AA9DFB6F508}" srcId="{7F99351E-5892-4E46-81AE-E9884F4720A6}" destId="{7340FCDD-1C5D-41E6-A77E-46071FBCB21B}" srcOrd="0" destOrd="0" parTransId="{28F01229-D718-4256-89F9-6C39A9C9D608}" sibTransId="{62E72387-E1F3-49C9-A2EA-DB8843A4A4E0}"/>
    <dgm:cxn modelId="{014FFB32-8958-4E9B-85C6-5028C602EA41}" type="presOf" srcId="{72607238-E113-4629-BFA1-055942A58F6F}" destId="{C7B4ED25-6615-474C-BA54-82D4F8415BB7}" srcOrd="0" destOrd="0" presId="urn:microsoft.com/office/officeart/2005/8/layout/hierarchy1"/>
    <dgm:cxn modelId="{3C262942-ACA5-420B-AF63-0026B0143B42}" srcId="{7F99351E-5892-4E46-81AE-E9884F4720A6}" destId="{10220DE1-2B87-4B80-A6BC-38ABEB181F2F}" srcOrd="1" destOrd="0" parTransId="{D9311DA3-367F-4CD2-BACD-4F5F50ACF4AB}" sibTransId="{2158323D-0B4E-4DE3-A5AE-FF04CA5F0C98}"/>
    <dgm:cxn modelId="{5FA95649-D4FD-4A4A-92A4-8DA854169CA7}" type="presOf" srcId="{7F99351E-5892-4E46-81AE-E9884F4720A6}" destId="{A3E18EA9-05FB-49FB-A0FD-AD9C282E1053}" srcOrd="0" destOrd="0" presId="urn:microsoft.com/office/officeart/2005/8/layout/hierarchy1"/>
    <dgm:cxn modelId="{1AD51076-BD66-4C49-B632-3F802DE19480}" type="presOf" srcId="{10220DE1-2B87-4B80-A6BC-38ABEB181F2F}" destId="{767D737F-1ED0-4E9F-A668-6F4005A01861}" srcOrd="0" destOrd="0" presId="urn:microsoft.com/office/officeart/2005/8/layout/hierarchy1"/>
    <dgm:cxn modelId="{A43A389F-7C89-49C6-85C8-D25689C339FA}" type="presOf" srcId="{5025E8A9-16BB-4155-B50B-553BC8745D48}" destId="{E31580A7-CC66-4CC0-BEE5-293570723F97}" srcOrd="0" destOrd="0" presId="urn:microsoft.com/office/officeart/2005/8/layout/hierarchy1"/>
    <dgm:cxn modelId="{8BD5E6BE-44C7-4B87-97B1-47741527DDB2}" type="presOf" srcId="{7D624783-EC67-41FF-B370-8A3D4B67690D}" destId="{FC3C576F-ABCD-4661-B99C-3C6AEDB271AA}" srcOrd="0" destOrd="0" presId="urn:microsoft.com/office/officeart/2005/8/layout/hierarchy1"/>
    <dgm:cxn modelId="{92A49DBF-988B-4305-B556-5B82C9AF2DDE}" srcId="{38573F8B-362E-4DC1-B527-7EAD00347433}" destId="{5025E8A9-16BB-4155-B50B-553BC8745D48}" srcOrd="1" destOrd="0" parTransId="{7D624783-EC67-41FF-B370-8A3D4B67690D}" sibTransId="{976E67F2-9EC1-4C0A-B203-43F31956F834}"/>
    <dgm:cxn modelId="{754092C0-52A3-46BD-9112-12FCC704AC92}" type="presOf" srcId="{D9311DA3-367F-4CD2-BACD-4F5F50ACF4AB}" destId="{9DC5FC63-1915-4495-AA98-5A4FCF6A36CC}" srcOrd="0" destOrd="0" presId="urn:microsoft.com/office/officeart/2005/8/layout/hierarchy1"/>
    <dgm:cxn modelId="{0CABABCE-0AE7-45EC-9A13-AE2CFE0A97F9}" srcId="{72607238-E113-4629-BFA1-055942A58F6F}" destId="{38573F8B-362E-4DC1-B527-7EAD00347433}" srcOrd="0" destOrd="0" parTransId="{FC41B3BD-FFAA-4907-8551-10FEDC056786}" sibTransId="{B9F1C99A-C8E3-43C3-8E83-82BB910AD0E8}"/>
    <dgm:cxn modelId="{CD90FDDA-61BC-4078-BABF-F9F13499B471}" type="presOf" srcId="{38573F8B-362E-4DC1-B527-7EAD00347433}" destId="{43ABD0BA-719D-4449-9453-ECE1E4B07B7C}" srcOrd="0" destOrd="0" presId="urn:microsoft.com/office/officeart/2005/8/layout/hierarchy1"/>
    <dgm:cxn modelId="{CE095BF8-A222-4BC4-8B1F-45607DA960F2}" type="presOf" srcId="{7C3D8C80-A9DA-4AB0-B3C0-826CA28594FF}" destId="{CC2DE50E-077A-4BC5-9AF3-B03E54ADD038}" srcOrd="0" destOrd="0" presId="urn:microsoft.com/office/officeart/2005/8/layout/hierarchy1"/>
    <dgm:cxn modelId="{0CF6E575-7138-4F98-A3C0-C3AC927B1F5C}" type="presParOf" srcId="{C7B4ED25-6615-474C-BA54-82D4F8415BB7}" destId="{83774BD8-1F43-4C62-9C0C-2DA20BAF3492}" srcOrd="0" destOrd="0" presId="urn:microsoft.com/office/officeart/2005/8/layout/hierarchy1"/>
    <dgm:cxn modelId="{6DE2F94F-5E5C-4FE4-97D8-51417869575C}" type="presParOf" srcId="{83774BD8-1F43-4C62-9C0C-2DA20BAF3492}" destId="{83AA2DC2-5D76-4CC0-8A20-94152D878589}" srcOrd="0" destOrd="0" presId="urn:microsoft.com/office/officeart/2005/8/layout/hierarchy1"/>
    <dgm:cxn modelId="{C231DEDB-142B-49EC-A596-C8E6A5A6080B}" type="presParOf" srcId="{83AA2DC2-5D76-4CC0-8A20-94152D878589}" destId="{F8C59447-C18C-4023-8F7A-4BDAB03F53EB}" srcOrd="0" destOrd="0" presId="urn:microsoft.com/office/officeart/2005/8/layout/hierarchy1"/>
    <dgm:cxn modelId="{4E63F6C2-8493-41B9-A28F-0CE1E707C866}" type="presParOf" srcId="{83AA2DC2-5D76-4CC0-8A20-94152D878589}" destId="{43ABD0BA-719D-4449-9453-ECE1E4B07B7C}" srcOrd="1" destOrd="0" presId="urn:microsoft.com/office/officeart/2005/8/layout/hierarchy1"/>
    <dgm:cxn modelId="{01A628CD-3E47-45B4-9C1A-B68B839CB861}" type="presParOf" srcId="{83774BD8-1F43-4C62-9C0C-2DA20BAF3492}" destId="{619275BC-A2B7-4EEA-B4A6-C2B161E71FFC}" srcOrd="1" destOrd="0" presId="urn:microsoft.com/office/officeart/2005/8/layout/hierarchy1"/>
    <dgm:cxn modelId="{870F9BA7-5DCB-4511-A572-765E3B0B6D0D}" type="presParOf" srcId="{619275BC-A2B7-4EEA-B4A6-C2B161E71FFC}" destId="{CC2DE50E-077A-4BC5-9AF3-B03E54ADD038}" srcOrd="0" destOrd="0" presId="urn:microsoft.com/office/officeart/2005/8/layout/hierarchy1"/>
    <dgm:cxn modelId="{D3275780-D91D-48ED-8F47-CD184D78733A}" type="presParOf" srcId="{619275BC-A2B7-4EEA-B4A6-C2B161E71FFC}" destId="{B5766671-D4FA-46C0-AC67-CE2ADD5FE9FA}" srcOrd="1" destOrd="0" presId="urn:microsoft.com/office/officeart/2005/8/layout/hierarchy1"/>
    <dgm:cxn modelId="{E164FEC4-F599-4498-ABEC-0C0856D4C313}" type="presParOf" srcId="{B5766671-D4FA-46C0-AC67-CE2ADD5FE9FA}" destId="{C7827EC5-6E66-40FD-8114-945F57C4C776}" srcOrd="0" destOrd="0" presId="urn:microsoft.com/office/officeart/2005/8/layout/hierarchy1"/>
    <dgm:cxn modelId="{EBB96FEF-EB5D-4AD5-B84A-865F067F40C1}" type="presParOf" srcId="{C7827EC5-6E66-40FD-8114-945F57C4C776}" destId="{DACDC3E2-F345-4AB4-8011-3793E73BB54B}" srcOrd="0" destOrd="0" presId="urn:microsoft.com/office/officeart/2005/8/layout/hierarchy1"/>
    <dgm:cxn modelId="{9D5B3EB4-EA29-4148-9606-02C698DD715F}" type="presParOf" srcId="{C7827EC5-6E66-40FD-8114-945F57C4C776}" destId="{A3E18EA9-05FB-49FB-A0FD-AD9C282E1053}" srcOrd="1" destOrd="0" presId="urn:microsoft.com/office/officeart/2005/8/layout/hierarchy1"/>
    <dgm:cxn modelId="{4015558E-667E-463E-99EA-A50F62CC004F}" type="presParOf" srcId="{B5766671-D4FA-46C0-AC67-CE2ADD5FE9FA}" destId="{A818675B-634E-4258-AAE7-BA5A943C59C9}" srcOrd="1" destOrd="0" presId="urn:microsoft.com/office/officeart/2005/8/layout/hierarchy1"/>
    <dgm:cxn modelId="{FC289247-9574-4F4F-8175-75D6DC1B43D0}" type="presParOf" srcId="{A818675B-634E-4258-AAE7-BA5A943C59C9}" destId="{3E64E731-283B-4B38-8D23-98ACDA5F37D3}" srcOrd="0" destOrd="0" presId="urn:microsoft.com/office/officeart/2005/8/layout/hierarchy1"/>
    <dgm:cxn modelId="{5E266148-6137-4933-BF62-D7957A8F5FCC}" type="presParOf" srcId="{A818675B-634E-4258-AAE7-BA5A943C59C9}" destId="{A5F7B9EB-0A85-486E-8B6E-6A44EFDB8124}" srcOrd="1" destOrd="0" presId="urn:microsoft.com/office/officeart/2005/8/layout/hierarchy1"/>
    <dgm:cxn modelId="{F3A0FDB8-3EEE-422B-A2E6-06EB4573F6EC}" type="presParOf" srcId="{A5F7B9EB-0A85-486E-8B6E-6A44EFDB8124}" destId="{BE027D47-98B3-41AB-8626-F79C45482569}" srcOrd="0" destOrd="0" presId="urn:microsoft.com/office/officeart/2005/8/layout/hierarchy1"/>
    <dgm:cxn modelId="{54CCC5A7-BDCB-4997-9912-88E07CAEE810}" type="presParOf" srcId="{BE027D47-98B3-41AB-8626-F79C45482569}" destId="{2DCDD9D5-8CBA-4E06-9876-7ED42ED1D9E9}" srcOrd="0" destOrd="0" presId="urn:microsoft.com/office/officeart/2005/8/layout/hierarchy1"/>
    <dgm:cxn modelId="{104464E3-6CF1-4470-9261-9E67B9FD32B7}" type="presParOf" srcId="{BE027D47-98B3-41AB-8626-F79C45482569}" destId="{0C07B697-A398-4C57-A1ED-517325154843}" srcOrd="1" destOrd="0" presId="urn:microsoft.com/office/officeart/2005/8/layout/hierarchy1"/>
    <dgm:cxn modelId="{F72EA38C-238B-4E75-AE50-4C448C8D69A3}" type="presParOf" srcId="{A5F7B9EB-0A85-486E-8B6E-6A44EFDB8124}" destId="{CAE2561E-E6CE-4F3E-955E-9BE3956EFFA8}" srcOrd="1" destOrd="0" presId="urn:microsoft.com/office/officeart/2005/8/layout/hierarchy1"/>
    <dgm:cxn modelId="{032A5642-6752-43C1-8843-259FD994A8D2}" type="presParOf" srcId="{A818675B-634E-4258-AAE7-BA5A943C59C9}" destId="{9DC5FC63-1915-4495-AA98-5A4FCF6A36CC}" srcOrd="2" destOrd="0" presId="urn:microsoft.com/office/officeart/2005/8/layout/hierarchy1"/>
    <dgm:cxn modelId="{C9D1D4AD-CA0F-4C9D-B5B3-62D255950D07}" type="presParOf" srcId="{A818675B-634E-4258-AAE7-BA5A943C59C9}" destId="{489FC156-BD1C-4E95-BF9B-60B3899771DC}" srcOrd="3" destOrd="0" presId="urn:microsoft.com/office/officeart/2005/8/layout/hierarchy1"/>
    <dgm:cxn modelId="{1761A82F-10E2-4A6D-8C08-F402347FDE6A}" type="presParOf" srcId="{489FC156-BD1C-4E95-BF9B-60B3899771DC}" destId="{89BAF368-2630-4DD2-82BE-F6A13207868F}" srcOrd="0" destOrd="0" presId="urn:microsoft.com/office/officeart/2005/8/layout/hierarchy1"/>
    <dgm:cxn modelId="{D8FC814B-44BB-45A0-83B6-AEAC6D90B381}" type="presParOf" srcId="{89BAF368-2630-4DD2-82BE-F6A13207868F}" destId="{D49FAFB1-B39C-4AC8-A4F2-DB815545C1C8}" srcOrd="0" destOrd="0" presId="urn:microsoft.com/office/officeart/2005/8/layout/hierarchy1"/>
    <dgm:cxn modelId="{6D6397D9-0B8B-471D-9DD7-469814A653CE}" type="presParOf" srcId="{89BAF368-2630-4DD2-82BE-F6A13207868F}" destId="{767D737F-1ED0-4E9F-A668-6F4005A01861}" srcOrd="1" destOrd="0" presId="urn:microsoft.com/office/officeart/2005/8/layout/hierarchy1"/>
    <dgm:cxn modelId="{70299732-6F7D-4D18-8536-55038EA853A8}" type="presParOf" srcId="{489FC156-BD1C-4E95-BF9B-60B3899771DC}" destId="{ACB20DDC-3D4B-44F3-B706-87E02A6C4725}" srcOrd="1" destOrd="0" presId="urn:microsoft.com/office/officeart/2005/8/layout/hierarchy1"/>
    <dgm:cxn modelId="{A0DE4AF5-9F89-4863-8FE1-5B7FFFE6CF75}" type="presParOf" srcId="{619275BC-A2B7-4EEA-B4A6-C2B161E71FFC}" destId="{FC3C576F-ABCD-4661-B99C-3C6AEDB271AA}" srcOrd="2" destOrd="0" presId="urn:microsoft.com/office/officeart/2005/8/layout/hierarchy1"/>
    <dgm:cxn modelId="{F276E094-188B-4707-A1DF-1A73EAFA4EBA}" type="presParOf" srcId="{619275BC-A2B7-4EEA-B4A6-C2B161E71FFC}" destId="{69F2E4AC-2371-4D4E-B130-92CE42579E8E}" srcOrd="3" destOrd="0" presId="urn:microsoft.com/office/officeart/2005/8/layout/hierarchy1"/>
    <dgm:cxn modelId="{969E7D38-5AE3-4731-B7A8-4313438F9E10}" type="presParOf" srcId="{69F2E4AC-2371-4D4E-B130-92CE42579E8E}" destId="{A5967DA2-BDE4-4EAA-B60C-74CE42657AD1}" srcOrd="0" destOrd="0" presId="urn:microsoft.com/office/officeart/2005/8/layout/hierarchy1"/>
    <dgm:cxn modelId="{640297E0-E8B3-4024-8A72-99887BEAB2BF}" type="presParOf" srcId="{A5967DA2-BDE4-4EAA-B60C-74CE42657AD1}" destId="{A35B30D7-1657-40FC-A94F-0AF1FC1ED8DC}" srcOrd="0" destOrd="0" presId="urn:microsoft.com/office/officeart/2005/8/layout/hierarchy1"/>
    <dgm:cxn modelId="{2CB992B6-862F-41F1-8C63-29A14F369430}" type="presParOf" srcId="{A5967DA2-BDE4-4EAA-B60C-74CE42657AD1}" destId="{E31580A7-CC66-4CC0-BEE5-293570723F97}" srcOrd="1" destOrd="0" presId="urn:microsoft.com/office/officeart/2005/8/layout/hierarchy1"/>
    <dgm:cxn modelId="{FEEB8122-4085-447D-B081-82C8497E6733}" type="presParOf" srcId="{69F2E4AC-2371-4D4E-B130-92CE42579E8E}" destId="{6508D2C3-6CA0-4934-A51C-8B16E44461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607238-E113-4629-BFA1-055942A58F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573F8B-362E-4DC1-B527-7EAD00347433}">
      <dgm:prSet phldrT="[Текст]" custT="1"/>
      <dgm:spPr/>
      <dgm:t>
        <a:bodyPr/>
        <a:lstStyle/>
        <a:p>
          <a:r>
            <a:rPr lang="ru-RU" sz="2800" b="1" dirty="0">
              <a:latin typeface="Times New Roman" pitchFamily="18" charset="0"/>
              <a:cs typeface="Times New Roman" pitchFamily="18" charset="0"/>
            </a:rPr>
            <a:t>Флегматик</a:t>
          </a:r>
        </a:p>
      </dgm:t>
    </dgm:pt>
    <dgm:pt modelId="{FC41B3BD-FFAA-4907-8551-10FEDC056786}" type="parTrans" cxnId="{0CABABCE-0AE7-45EC-9A13-AE2CFE0A97F9}">
      <dgm:prSet/>
      <dgm:spPr/>
      <dgm:t>
        <a:bodyPr/>
        <a:lstStyle/>
        <a:p>
          <a:endParaRPr lang="ru-RU"/>
        </a:p>
      </dgm:t>
    </dgm:pt>
    <dgm:pt modelId="{B9F1C99A-C8E3-43C3-8E83-82BB910AD0E8}" type="sibTrans" cxnId="{0CABABCE-0AE7-45EC-9A13-AE2CFE0A97F9}">
      <dgm:prSet/>
      <dgm:spPr/>
      <dgm:t>
        <a:bodyPr/>
        <a:lstStyle/>
        <a:p>
          <a:endParaRPr lang="ru-RU"/>
        </a:p>
      </dgm:t>
    </dgm:pt>
    <dgm:pt modelId="{7F99351E-5892-4E46-81AE-E9884F4720A6}">
      <dgm:prSet phldrT="[Текст]" custT="1"/>
      <dgm:spPr/>
      <dgm:t>
        <a:bodyPr/>
        <a:lstStyle/>
        <a:p>
          <a:r>
            <a:rPr lang="ru-RU" sz="2400" dirty="0">
              <a:latin typeface="Times New Roman" pitchFamily="18" charset="0"/>
              <a:cs typeface="Times New Roman" pitchFamily="18" charset="0"/>
            </a:rPr>
            <a:t>Шахматы, гольф, бильярд</a:t>
          </a:r>
        </a:p>
      </dgm:t>
    </dgm:pt>
    <dgm:pt modelId="{7C3D8C80-A9DA-4AB0-B3C0-826CA28594FF}" type="parTrans" cxnId="{14F61B09-85EE-41E0-8EC8-FBA47FD03DF8}">
      <dgm:prSet/>
      <dgm:spPr/>
      <dgm:t>
        <a:bodyPr/>
        <a:lstStyle/>
        <a:p>
          <a:endParaRPr lang="ru-RU"/>
        </a:p>
      </dgm:t>
    </dgm:pt>
    <dgm:pt modelId="{CD8BC9E6-3AAB-456C-BAAC-1517F3921387}" type="sibTrans" cxnId="{14F61B09-85EE-41E0-8EC8-FBA47FD03DF8}">
      <dgm:prSet/>
      <dgm:spPr/>
      <dgm:t>
        <a:bodyPr/>
        <a:lstStyle/>
        <a:p>
          <a:endParaRPr lang="ru-RU"/>
        </a:p>
      </dgm:t>
    </dgm:pt>
    <dgm:pt modelId="{7340FCDD-1C5D-41E6-A77E-46071FBCB21B}">
      <dgm:prSet phldrT="[Текст]" custT="1"/>
      <dgm:spPr/>
      <dgm:t>
        <a:bodyPr/>
        <a:lstStyle/>
        <a:p>
          <a:r>
            <a:rPr lang="ru-RU" sz="2400" dirty="0">
              <a:latin typeface="Times New Roman" pitchFamily="18" charset="0"/>
              <a:cs typeface="Times New Roman" pitchFamily="18" charset="0"/>
            </a:rPr>
            <a:t>Тяжелая атлетика</a:t>
          </a:r>
        </a:p>
      </dgm:t>
    </dgm:pt>
    <dgm:pt modelId="{28F01229-D718-4256-89F9-6C39A9C9D608}" type="parTrans" cxnId="{B1FB0A24-4941-469A-AF35-3AA9DFB6F508}">
      <dgm:prSet/>
      <dgm:spPr/>
      <dgm:t>
        <a:bodyPr/>
        <a:lstStyle/>
        <a:p>
          <a:endParaRPr lang="ru-RU"/>
        </a:p>
      </dgm:t>
    </dgm:pt>
    <dgm:pt modelId="{62E72387-E1F3-49C9-A2EA-DB8843A4A4E0}" type="sibTrans" cxnId="{B1FB0A24-4941-469A-AF35-3AA9DFB6F508}">
      <dgm:prSet/>
      <dgm:spPr/>
      <dgm:t>
        <a:bodyPr/>
        <a:lstStyle/>
        <a:p>
          <a:endParaRPr lang="ru-RU"/>
        </a:p>
      </dgm:t>
    </dgm:pt>
    <dgm:pt modelId="{10220DE1-2B87-4B80-A6BC-38ABEB181F2F}">
      <dgm:prSet phldrT="[Текст]" custT="1"/>
      <dgm:spPr/>
      <dgm:t>
        <a:bodyPr/>
        <a:lstStyle/>
        <a:p>
          <a:r>
            <a:rPr lang="ru-RU" sz="2400" dirty="0">
              <a:latin typeface="Times New Roman" pitchFamily="18" charset="0"/>
              <a:cs typeface="Times New Roman" pitchFamily="18" charset="0"/>
            </a:rPr>
            <a:t>Легкая атлетика</a:t>
          </a:r>
        </a:p>
      </dgm:t>
    </dgm:pt>
    <dgm:pt modelId="{D9311DA3-367F-4CD2-BACD-4F5F50ACF4AB}" type="parTrans" cxnId="{3C262942-ACA5-420B-AF63-0026B0143B42}">
      <dgm:prSet/>
      <dgm:spPr/>
      <dgm:t>
        <a:bodyPr/>
        <a:lstStyle/>
        <a:p>
          <a:endParaRPr lang="ru-RU"/>
        </a:p>
      </dgm:t>
    </dgm:pt>
    <dgm:pt modelId="{2158323D-0B4E-4DE3-A5AE-FF04CA5F0C98}" type="sibTrans" cxnId="{3C262942-ACA5-420B-AF63-0026B0143B42}">
      <dgm:prSet/>
      <dgm:spPr/>
      <dgm:t>
        <a:bodyPr/>
        <a:lstStyle/>
        <a:p>
          <a:endParaRPr lang="ru-RU"/>
        </a:p>
      </dgm:t>
    </dgm:pt>
    <dgm:pt modelId="{5025E8A9-16BB-4155-B50B-553BC8745D48}">
      <dgm:prSet phldrT="[Текст]" custT="1"/>
      <dgm:spPr/>
      <dgm:t>
        <a:bodyPr/>
        <a:lstStyle/>
        <a:p>
          <a:r>
            <a:rPr lang="ru-RU" sz="2400" dirty="0">
              <a:latin typeface="Times New Roman" pitchFamily="18" charset="0"/>
              <a:cs typeface="Times New Roman" pitchFamily="18" charset="0"/>
            </a:rPr>
            <a:t>Биатлон</a:t>
          </a:r>
        </a:p>
      </dgm:t>
    </dgm:pt>
    <dgm:pt modelId="{7D624783-EC67-41FF-B370-8A3D4B67690D}" type="parTrans" cxnId="{92A49DBF-988B-4305-B556-5B82C9AF2DDE}">
      <dgm:prSet/>
      <dgm:spPr/>
      <dgm:t>
        <a:bodyPr/>
        <a:lstStyle/>
        <a:p>
          <a:endParaRPr lang="ru-RU"/>
        </a:p>
      </dgm:t>
    </dgm:pt>
    <dgm:pt modelId="{976E67F2-9EC1-4C0A-B203-43F31956F834}" type="sibTrans" cxnId="{92A49DBF-988B-4305-B556-5B82C9AF2DDE}">
      <dgm:prSet/>
      <dgm:spPr/>
      <dgm:t>
        <a:bodyPr/>
        <a:lstStyle/>
        <a:p>
          <a:endParaRPr lang="ru-RU"/>
        </a:p>
      </dgm:t>
    </dgm:pt>
    <dgm:pt modelId="{736875E5-61C4-4C11-8653-45ADF048D8B5}">
      <dgm:prSet phldrT="[Текст]" custT="1"/>
      <dgm:spPr/>
      <dgm:t>
        <a:bodyPr/>
        <a:lstStyle/>
        <a:p>
          <a:r>
            <a:rPr lang="ru-RU" sz="2400" dirty="0">
              <a:latin typeface="Times New Roman" pitchFamily="18" charset="0"/>
              <a:cs typeface="Times New Roman" pitchFamily="18" charset="0"/>
            </a:rPr>
            <a:t>Киберспорт</a:t>
          </a:r>
        </a:p>
      </dgm:t>
    </dgm:pt>
    <dgm:pt modelId="{29E7A0F4-E2BC-44B5-8AED-BFBAFBD5A547}" type="parTrans" cxnId="{A8834E4E-66E2-4A6D-8CB6-26658BD48AEC}">
      <dgm:prSet/>
      <dgm:spPr/>
      <dgm:t>
        <a:bodyPr/>
        <a:lstStyle/>
        <a:p>
          <a:endParaRPr lang="ru-RU"/>
        </a:p>
      </dgm:t>
    </dgm:pt>
    <dgm:pt modelId="{58E388C5-8909-4C12-82B2-821EFDE7CA3A}" type="sibTrans" cxnId="{A8834E4E-66E2-4A6D-8CB6-26658BD48AEC}">
      <dgm:prSet/>
      <dgm:spPr/>
      <dgm:t>
        <a:bodyPr/>
        <a:lstStyle/>
        <a:p>
          <a:endParaRPr lang="ru-RU"/>
        </a:p>
      </dgm:t>
    </dgm:pt>
    <dgm:pt modelId="{C7B4ED25-6615-474C-BA54-82D4F8415BB7}" type="pres">
      <dgm:prSet presAssocID="{72607238-E113-4629-BFA1-055942A58F6F}" presName="hierChild1" presStyleCnt="0">
        <dgm:presLayoutVars>
          <dgm:chPref val="1"/>
          <dgm:dir/>
          <dgm:animOne val="branch"/>
          <dgm:animLvl val="lvl"/>
          <dgm:resizeHandles/>
        </dgm:presLayoutVars>
      </dgm:prSet>
      <dgm:spPr/>
    </dgm:pt>
    <dgm:pt modelId="{83774BD8-1F43-4C62-9C0C-2DA20BAF3492}" type="pres">
      <dgm:prSet presAssocID="{38573F8B-362E-4DC1-B527-7EAD00347433}" presName="hierRoot1" presStyleCnt="0"/>
      <dgm:spPr/>
    </dgm:pt>
    <dgm:pt modelId="{83AA2DC2-5D76-4CC0-8A20-94152D878589}" type="pres">
      <dgm:prSet presAssocID="{38573F8B-362E-4DC1-B527-7EAD00347433}" presName="composite" presStyleCnt="0"/>
      <dgm:spPr/>
    </dgm:pt>
    <dgm:pt modelId="{F8C59447-C18C-4023-8F7A-4BDAB03F53EB}" type="pres">
      <dgm:prSet presAssocID="{38573F8B-362E-4DC1-B527-7EAD00347433}" presName="background" presStyleLbl="node0" presStyleIdx="0" presStyleCnt="1"/>
      <dgm:spPr/>
    </dgm:pt>
    <dgm:pt modelId="{43ABD0BA-719D-4449-9453-ECE1E4B07B7C}" type="pres">
      <dgm:prSet presAssocID="{38573F8B-362E-4DC1-B527-7EAD00347433}" presName="text" presStyleLbl="fgAcc0" presStyleIdx="0" presStyleCnt="1">
        <dgm:presLayoutVars>
          <dgm:chPref val="3"/>
        </dgm:presLayoutVars>
      </dgm:prSet>
      <dgm:spPr/>
    </dgm:pt>
    <dgm:pt modelId="{619275BC-A2B7-4EEA-B4A6-C2B161E71FFC}" type="pres">
      <dgm:prSet presAssocID="{38573F8B-362E-4DC1-B527-7EAD00347433}" presName="hierChild2" presStyleCnt="0"/>
      <dgm:spPr/>
    </dgm:pt>
    <dgm:pt modelId="{CC2DE50E-077A-4BC5-9AF3-B03E54ADD038}" type="pres">
      <dgm:prSet presAssocID="{7C3D8C80-A9DA-4AB0-B3C0-826CA28594FF}" presName="Name10" presStyleLbl="parChTrans1D2" presStyleIdx="0" presStyleCnt="2"/>
      <dgm:spPr/>
    </dgm:pt>
    <dgm:pt modelId="{B5766671-D4FA-46C0-AC67-CE2ADD5FE9FA}" type="pres">
      <dgm:prSet presAssocID="{7F99351E-5892-4E46-81AE-E9884F4720A6}" presName="hierRoot2" presStyleCnt="0"/>
      <dgm:spPr/>
    </dgm:pt>
    <dgm:pt modelId="{C7827EC5-6E66-40FD-8114-945F57C4C776}" type="pres">
      <dgm:prSet presAssocID="{7F99351E-5892-4E46-81AE-E9884F4720A6}" presName="composite2" presStyleCnt="0"/>
      <dgm:spPr/>
    </dgm:pt>
    <dgm:pt modelId="{DACDC3E2-F345-4AB4-8011-3793E73BB54B}" type="pres">
      <dgm:prSet presAssocID="{7F99351E-5892-4E46-81AE-E9884F4720A6}" presName="background2" presStyleLbl="node2" presStyleIdx="0" presStyleCnt="2"/>
      <dgm:spPr/>
    </dgm:pt>
    <dgm:pt modelId="{A3E18EA9-05FB-49FB-A0FD-AD9C282E1053}" type="pres">
      <dgm:prSet presAssocID="{7F99351E-5892-4E46-81AE-E9884F4720A6}" presName="text2" presStyleLbl="fgAcc2" presStyleIdx="0" presStyleCnt="2">
        <dgm:presLayoutVars>
          <dgm:chPref val="3"/>
        </dgm:presLayoutVars>
      </dgm:prSet>
      <dgm:spPr/>
    </dgm:pt>
    <dgm:pt modelId="{A818675B-634E-4258-AAE7-BA5A943C59C9}" type="pres">
      <dgm:prSet presAssocID="{7F99351E-5892-4E46-81AE-E9884F4720A6}" presName="hierChild3" presStyleCnt="0"/>
      <dgm:spPr/>
    </dgm:pt>
    <dgm:pt modelId="{3E64E731-283B-4B38-8D23-98ACDA5F37D3}" type="pres">
      <dgm:prSet presAssocID="{28F01229-D718-4256-89F9-6C39A9C9D608}" presName="Name17" presStyleLbl="parChTrans1D3" presStyleIdx="0" presStyleCnt="3"/>
      <dgm:spPr/>
    </dgm:pt>
    <dgm:pt modelId="{A5F7B9EB-0A85-486E-8B6E-6A44EFDB8124}" type="pres">
      <dgm:prSet presAssocID="{7340FCDD-1C5D-41E6-A77E-46071FBCB21B}" presName="hierRoot3" presStyleCnt="0"/>
      <dgm:spPr/>
    </dgm:pt>
    <dgm:pt modelId="{BE027D47-98B3-41AB-8626-F79C45482569}" type="pres">
      <dgm:prSet presAssocID="{7340FCDD-1C5D-41E6-A77E-46071FBCB21B}" presName="composite3" presStyleCnt="0"/>
      <dgm:spPr/>
    </dgm:pt>
    <dgm:pt modelId="{2DCDD9D5-8CBA-4E06-9876-7ED42ED1D9E9}" type="pres">
      <dgm:prSet presAssocID="{7340FCDD-1C5D-41E6-A77E-46071FBCB21B}" presName="background3" presStyleLbl="node3" presStyleIdx="0" presStyleCnt="3"/>
      <dgm:spPr/>
    </dgm:pt>
    <dgm:pt modelId="{0C07B697-A398-4C57-A1ED-517325154843}" type="pres">
      <dgm:prSet presAssocID="{7340FCDD-1C5D-41E6-A77E-46071FBCB21B}" presName="text3" presStyleLbl="fgAcc3" presStyleIdx="0" presStyleCnt="3">
        <dgm:presLayoutVars>
          <dgm:chPref val="3"/>
        </dgm:presLayoutVars>
      </dgm:prSet>
      <dgm:spPr/>
    </dgm:pt>
    <dgm:pt modelId="{CAE2561E-E6CE-4F3E-955E-9BE3956EFFA8}" type="pres">
      <dgm:prSet presAssocID="{7340FCDD-1C5D-41E6-A77E-46071FBCB21B}" presName="hierChild4" presStyleCnt="0"/>
      <dgm:spPr/>
    </dgm:pt>
    <dgm:pt modelId="{9DC5FC63-1915-4495-AA98-5A4FCF6A36CC}" type="pres">
      <dgm:prSet presAssocID="{D9311DA3-367F-4CD2-BACD-4F5F50ACF4AB}" presName="Name17" presStyleLbl="parChTrans1D3" presStyleIdx="1" presStyleCnt="3"/>
      <dgm:spPr/>
    </dgm:pt>
    <dgm:pt modelId="{489FC156-BD1C-4E95-BF9B-60B3899771DC}" type="pres">
      <dgm:prSet presAssocID="{10220DE1-2B87-4B80-A6BC-38ABEB181F2F}" presName="hierRoot3" presStyleCnt="0"/>
      <dgm:spPr/>
    </dgm:pt>
    <dgm:pt modelId="{89BAF368-2630-4DD2-82BE-F6A13207868F}" type="pres">
      <dgm:prSet presAssocID="{10220DE1-2B87-4B80-A6BC-38ABEB181F2F}" presName="composite3" presStyleCnt="0"/>
      <dgm:spPr/>
    </dgm:pt>
    <dgm:pt modelId="{D49FAFB1-B39C-4AC8-A4F2-DB815545C1C8}" type="pres">
      <dgm:prSet presAssocID="{10220DE1-2B87-4B80-A6BC-38ABEB181F2F}" presName="background3" presStyleLbl="node3" presStyleIdx="1" presStyleCnt="3"/>
      <dgm:spPr/>
    </dgm:pt>
    <dgm:pt modelId="{767D737F-1ED0-4E9F-A668-6F4005A01861}" type="pres">
      <dgm:prSet presAssocID="{10220DE1-2B87-4B80-A6BC-38ABEB181F2F}" presName="text3" presStyleLbl="fgAcc3" presStyleIdx="1" presStyleCnt="3">
        <dgm:presLayoutVars>
          <dgm:chPref val="3"/>
        </dgm:presLayoutVars>
      </dgm:prSet>
      <dgm:spPr/>
    </dgm:pt>
    <dgm:pt modelId="{ACB20DDC-3D4B-44F3-B706-87E02A6C4725}" type="pres">
      <dgm:prSet presAssocID="{10220DE1-2B87-4B80-A6BC-38ABEB181F2F}" presName="hierChild4" presStyleCnt="0"/>
      <dgm:spPr/>
    </dgm:pt>
    <dgm:pt modelId="{FC3C576F-ABCD-4661-B99C-3C6AEDB271AA}" type="pres">
      <dgm:prSet presAssocID="{7D624783-EC67-41FF-B370-8A3D4B67690D}" presName="Name10" presStyleLbl="parChTrans1D2" presStyleIdx="1" presStyleCnt="2"/>
      <dgm:spPr/>
    </dgm:pt>
    <dgm:pt modelId="{69F2E4AC-2371-4D4E-B130-92CE42579E8E}" type="pres">
      <dgm:prSet presAssocID="{5025E8A9-16BB-4155-B50B-553BC8745D48}" presName="hierRoot2" presStyleCnt="0"/>
      <dgm:spPr/>
    </dgm:pt>
    <dgm:pt modelId="{A5967DA2-BDE4-4EAA-B60C-74CE42657AD1}" type="pres">
      <dgm:prSet presAssocID="{5025E8A9-16BB-4155-B50B-553BC8745D48}" presName="composite2" presStyleCnt="0"/>
      <dgm:spPr/>
    </dgm:pt>
    <dgm:pt modelId="{A35B30D7-1657-40FC-A94F-0AF1FC1ED8DC}" type="pres">
      <dgm:prSet presAssocID="{5025E8A9-16BB-4155-B50B-553BC8745D48}" presName="background2" presStyleLbl="node2" presStyleIdx="1" presStyleCnt="2"/>
      <dgm:spPr/>
    </dgm:pt>
    <dgm:pt modelId="{E31580A7-CC66-4CC0-BEE5-293570723F97}" type="pres">
      <dgm:prSet presAssocID="{5025E8A9-16BB-4155-B50B-553BC8745D48}" presName="text2" presStyleLbl="fgAcc2" presStyleIdx="1" presStyleCnt="2">
        <dgm:presLayoutVars>
          <dgm:chPref val="3"/>
        </dgm:presLayoutVars>
      </dgm:prSet>
      <dgm:spPr/>
    </dgm:pt>
    <dgm:pt modelId="{6508D2C3-6CA0-4934-A51C-8B16E444612F}" type="pres">
      <dgm:prSet presAssocID="{5025E8A9-16BB-4155-B50B-553BC8745D48}" presName="hierChild3" presStyleCnt="0"/>
      <dgm:spPr/>
    </dgm:pt>
    <dgm:pt modelId="{E2228D3C-BA03-44E6-87C5-2E77353313E2}" type="pres">
      <dgm:prSet presAssocID="{29E7A0F4-E2BC-44B5-8AED-BFBAFBD5A547}" presName="Name17" presStyleLbl="parChTrans1D3" presStyleIdx="2" presStyleCnt="3"/>
      <dgm:spPr/>
    </dgm:pt>
    <dgm:pt modelId="{F6A539D0-0985-4E78-B7E6-BC8C1032A247}" type="pres">
      <dgm:prSet presAssocID="{736875E5-61C4-4C11-8653-45ADF048D8B5}" presName="hierRoot3" presStyleCnt="0"/>
      <dgm:spPr/>
    </dgm:pt>
    <dgm:pt modelId="{D911DF4D-7C99-4A4B-AC25-00361EE990AC}" type="pres">
      <dgm:prSet presAssocID="{736875E5-61C4-4C11-8653-45ADF048D8B5}" presName="composite3" presStyleCnt="0"/>
      <dgm:spPr/>
    </dgm:pt>
    <dgm:pt modelId="{86E5C590-A1A6-42D7-8C51-F41B21C10A2E}" type="pres">
      <dgm:prSet presAssocID="{736875E5-61C4-4C11-8653-45ADF048D8B5}" presName="background3" presStyleLbl="node3" presStyleIdx="2" presStyleCnt="3"/>
      <dgm:spPr/>
    </dgm:pt>
    <dgm:pt modelId="{F8CC90D6-1B66-4B74-A5C9-5A619C36297F}" type="pres">
      <dgm:prSet presAssocID="{736875E5-61C4-4C11-8653-45ADF048D8B5}" presName="text3" presStyleLbl="fgAcc3" presStyleIdx="2" presStyleCnt="3">
        <dgm:presLayoutVars>
          <dgm:chPref val="3"/>
        </dgm:presLayoutVars>
      </dgm:prSet>
      <dgm:spPr/>
    </dgm:pt>
    <dgm:pt modelId="{3BC88FCD-B26B-4A0D-9E38-BDE8BBC7F9CB}" type="pres">
      <dgm:prSet presAssocID="{736875E5-61C4-4C11-8653-45ADF048D8B5}" presName="hierChild4" presStyleCnt="0"/>
      <dgm:spPr/>
    </dgm:pt>
  </dgm:ptLst>
  <dgm:cxnLst>
    <dgm:cxn modelId="{14F61B09-85EE-41E0-8EC8-FBA47FD03DF8}" srcId="{38573F8B-362E-4DC1-B527-7EAD00347433}" destId="{7F99351E-5892-4E46-81AE-E9884F4720A6}" srcOrd="0" destOrd="0" parTransId="{7C3D8C80-A9DA-4AB0-B3C0-826CA28594FF}" sibTransId="{CD8BC9E6-3AAB-456C-BAAC-1517F3921387}"/>
    <dgm:cxn modelId="{B1FB0A24-4941-469A-AF35-3AA9DFB6F508}" srcId="{7F99351E-5892-4E46-81AE-E9884F4720A6}" destId="{7340FCDD-1C5D-41E6-A77E-46071FBCB21B}" srcOrd="0" destOrd="0" parTransId="{28F01229-D718-4256-89F9-6C39A9C9D608}" sibTransId="{62E72387-E1F3-49C9-A2EA-DB8843A4A4E0}"/>
    <dgm:cxn modelId="{3C262942-ACA5-420B-AF63-0026B0143B42}" srcId="{7F99351E-5892-4E46-81AE-E9884F4720A6}" destId="{10220DE1-2B87-4B80-A6BC-38ABEB181F2F}" srcOrd="1" destOrd="0" parTransId="{D9311DA3-367F-4CD2-BACD-4F5F50ACF4AB}" sibTransId="{2158323D-0B4E-4DE3-A5AE-FF04CA5F0C98}"/>
    <dgm:cxn modelId="{276A8147-D616-4316-A249-A255088231C3}" type="presOf" srcId="{10220DE1-2B87-4B80-A6BC-38ABEB181F2F}" destId="{767D737F-1ED0-4E9F-A668-6F4005A01861}" srcOrd="0" destOrd="0" presId="urn:microsoft.com/office/officeart/2005/8/layout/hierarchy1"/>
    <dgm:cxn modelId="{28F73848-7DAD-4136-AD07-E7BD672DCFD2}" type="presOf" srcId="{28F01229-D718-4256-89F9-6C39A9C9D608}" destId="{3E64E731-283B-4B38-8D23-98ACDA5F37D3}" srcOrd="0" destOrd="0" presId="urn:microsoft.com/office/officeart/2005/8/layout/hierarchy1"/>
    <dgm:cxn modelId="{A8834E4E-66E2-4A6D-8CB6-26658BD48AEC}" srcId="{5025E8A9-16BB-4155-B50B-553BC8745D48}" destId="{736875E5-61C4-4C11-8653-45ADF048D8B5}" srcOrd="0" destOrd="0" parTransId="{29E7A0F4-E2BC-44B5-8AED-BFBAFBD5A547}" sibTransId="{58E388C5-8909-4C12-82B2-821EFDE7CA3A}"/>
    <dgm:cxn modelId="{62C93851-9473-48FA-97DD-46860AE90907}" type="presOf" srcId="{7340FCDD-1C5D-41E6-A77E-46071FBCB21B}" destId="{0C07B697-A398-4C57-A1ED-517325154843}" srcOrd="0" destOrd="0" presId="urn:microsoft.com/office/officeart/2005/8/layout/hierarchy1"/>
    <dgm:cxn modelId="{51C3D468-1130-47B3-824D-3615CDF38409}" type="presOf" srcId="{736875E5-61C4-4C11-8653-45ADF048D8B5}" destId="{F8CC90D6-1B66-4B74-A5C9-5A619C36297F}" srcOrd="0" destOrd="0" presId="urn:microsoft.com/office/officeart/2005/8/layout/hierarchy1"/>
    <dgm:cxn modelId="{063B236F-37CD-47B1-8209-7B3BE295D4A0}" type="presOf" srcId="{38573F8B-362E-4DC1-B527-7EAD00347433}" destId="{43ABD0BA-719D-4449-9453-ECE1E4B07B7C}" srcOrd="0" destOrd="0" presId="urn:microsoft.com/office/officeart/2005/8/layout/hierarchy1"/>
    <dgm:cxn modelId="{96ED9388-9D69-43D1-9BA5-1F76209BCC1B}" type="presOf" srcId="{29E7A0F4-E2BC-44B5-8AED-BFBAFBD5A547}" destId="{E2228D3C-BA03-44E6-87C5-2E77353313E2}" srcOrd="0" destOrd="0" presId="urn:microsoft.com/office/officeart/2005/8/layout/hierarchy1"/>
    <dgm:cxn modelId="{E4B42089-F2B0-42C6-B524-DEF01FF2B9BD}" type="presOf" srcId="{72607238-E113-4629-BFA1-055942A58F6F}" destId="{C7B4ED25-6615-474C-BA54-82D4F8415BB7}" srcOrd="0" destOrd="0" presId="urn:microsoft.com/office/officeart/2005/8/layout/hierarchy1"/>
    <dgm:cxn modelId="{ABB9B4A2-4D3A-4602-90DA-6E5AB48A6316}" type="presOf" srcId="{D9311DA3-367F-4CD2-BACD-4F5F50ACF4AB}" destId="{9DC5FC63-1915-4495-AA98-5A4FCF6A36CC}" srcOrd="0" destOrd="0" presId="urn:microsoft.com/office/officeart/2005/8/layout/hierarchy1"/>
    <dgm:cxn modelId="{BB376AA6-489F-46CE-A282-ECDFA4672F1A}" type="presOf" srcId="{7C3D8C80-A9DA-4AB0-B3C0-826CA28594FF}" destId="{CC2DE50E-077A-4BC5-9AF3-B03E54ADD038}" srcOrd="0" destOrd="0" presId="urn:microsoft.com/office/officeart/2005/8/layout/hierarchy1"/>
    <dgm:cxn modelId="{EB9668B5-F2B5-4E64-91AC-B30EF3301A1E}" type="presOf" srcId="{5025E8A9-16BB-4155-B50B-553BC8745D48}" destId="{E31580A7-CC66-4CC0-BEE5-293570723F97}" srcOrd="0" destOrd="0" presId="urn:microsoft.com/office/officeart/2005/8/layout/hierarchy1"/>
    <dgm:cxn modelId="{6C0A9BB6-CDDF-4CB1-865A-5DC5799CD821}" type="presOf" srcId="{7D624783-EC67-41FF-B370-8A3D4B67690D}" destId="{FC3C576F-ABCD-4661-B99C-3C6AEDB271AA}" srcOrd="0" destOrd="0" presId="urn:microsoft.com/office/officeart/2005/8/layout/hierarchy1"/>
    <dgm:cxn modelId="{20DA4ABD-7C36-4598-8C03-CE2FC2313878}" type="presOf" srcId="{7F99351E-5892-4E46-81AE-E9884F4720A6}" destId="{A3E18EA9-05FB-49FB-A0FD-AD9C282E1053}" srcOrd="0" destOrd="0" presId="urn:microsoft.com/office/officeart/2005/8/layout/hierarchy1"/>
    <dgm:cxn modelId="{92A49DBF-988B-4305-B556-5B82C9AF2DDE}" srcId="{38573F8B-362E-4DC1-B527-7EAD00347433}" destId="{5025E8A9-16BB-4155-B50B-553BC8745D48}" srcOrd="1" destOrd="0" parTransId="{7D624783-EC67-41FF-B370-8A3D4B67690D}" sibTransId="{976E67F2-9EC1-4C0A-B203-43F31956F834}"/>
    <dgm:cxn modelId="{0CABABCE-0AE7-45EC-9A13-AE2CFE0A97F9}" srcId="{72607238-E113-4629-BFA1-055942A58F6F}" destId="{38573F8B-362E-4DC1-B527-7EAD00347433}" srcOrd="0" destOrd="0" parTransId="{FC41B3BD-FFAA-4907-8551-10FEDC056786}" sibTransId="{B9F1C99A-C8E3-43C3-8E83-82BB910AD0E8}"/>
    <dgm:cxn modelId="{CAD1A734-628F-42A6-B9C9-58B6D77D7898}" type="presParOf" srcId="{C7B4ED25-6615-474C-BA54-82D4F8415BB7}" destId="{83774BD8-1F43-4C62-9C0C-2DA20BAF3492}" srcOrd="0" destOrd="0" presId="urn:microsoft.com/office/officeart/2005/8/layout/hierarchy1"/>
    <dgm:cxn modelId="{704D17C1-824A-4105-877E-3783098ECA99}" type="presParOf" srcId="{83774BD8-1F43-4C62-9C0C-2DA20BAF3492}" destId="{83AA2DC2-5D76-4CC0-8A20-94152D878589}" srcOrd="0" destOrd="0" presId="urn:microsoft.com/office/officeart/2005/8/layout/hierarchy1"/>
    <dgm:cxn modelId="{4A169A0F-6A05-4371-9E82-54EFEBD429F9}" type="presParOf" srcId="{83AA2DC2-5D76-4CC0-8A20-94152D878589}" destId="{F8C59447-C18C-4023-8F7A-4BDAB03F53EB}" srcOrd="0" destOrd="0" presId="urn:microsoft.com/office/officeart/2005/8/layout/hierarchy1"/>
    <dgm:cxn modelId="{C101676A-EE0A-4DB7-A44F-EB8FF54589F5}" type="presParOf" srcId="{83AA2DC2-5D76-4CC0-8A20-94152D878589}" destId="{43ABD0BA-719D-4449-9453-ECE1E4B07B7C}" srcOrd="1" destOrd="0" presId="urn:microsoft.com/office/officeart/2005/8/layout/hierarchy1"/>
    <dgm:cxn modelId="{EA23F6E6-7BD4-4D01-ACB8-0D69A55570AF}" type="presParOf" srcId="{83774BD8-1F43-4C62-9C0C-2DA20BAF3492}" destId="{619275BC-A2B7-4EEA-B4A6-C2B161E71FFC}" srcOrd="1" destOrd="0" presId="urn:microsoft.com/office/officeart/2005/8/layout/hierarchy1"/>
    <dgm:cxn modelId="{F44D2884-B8C6-4997-AE4C-937166D9B682}" type="presParOf" srcId="{619275BC-A2B7-4EEA-B4A6-C2B161E71FFC}" destId="{CC2DE50E-077A-4BC5-9AF3-B03E54ADD038}" srcOrd="0" destOrd="0" presId="urn:microsoft.com/office/officeart/2005/8/layout/hierarchy1"/>
    <dgm:cxn modelId="{B86E25A5-5928-4588-91CA-1D5802AF82C3}" type="presParOf" srcId="{619275BC-A2B7-4EEA-B4A6-C2B161E71FFC}" destId="{B5766671-D4FA-46C0-AC67-CE2ADD5FE9FA}" srcOrd="1" destOrd="0" presId="urn:microsoft.com/office/officeart/2005/8/layout/hierarchy1"/>
    <dgm:cxn modelId="{4A86F5DF-480D-4DE3-84B5-9EB701A61C4C}" type="presParOf" srcId="{B5766671-D4FA-46C0-AC67-CE2ADD5FE9FA}" destId="{C7827EC5-6E66-40FD-8114-945F57C4C776}" srcOrd="0" destOrd="0" presId="urn:microsoft.com/office/officeart/2005/8/layout/hierarchy1"/>
    <dgm:cxn modelId="{89B51871-81EB-4AC1-9129-B7D484D4F6FB}" type="presParOf" srcId="{C7827EC5-6E66-40FD-8114-945F57C4C776}" destId="{DACDC3E2-F345-4AB4-8011-3793E73BB54B}" srcOrd="0" destOrd="0" presId="urn:microsoft.com/office/officeart/2005/8/layout/hierarchy1"/>
    <dgm:cxn modelId="{017DEC37-CC1E-4310-AD07-9DD23E46B74E}" type="presParOf" srcId="{C7827EC5-6E66-40FD-8114-945F57C4C776}" destId="{A3E18EA9-05FB-49FB-A0FD-AD9C282E1053}" srcOrd="1" destOrd="0" presId="urn:microsoft.com/office/officeart/2005/8/layout/hierarchy1"/>
    <dgm:cxn modelId="{2176B216-CC54-474E-8847-540E805FC99A}" type="presParOf" srcId="{B5766671-D4FA-46C0-AC67-CE2ADD5FE9FA}" destId="{A818675B-634E-4258-AAE7-BA5A943C59C9}" srcOrd="1" destOrd="0" presId="urn:microsoft.com/office/officeart/2005/8/layout/hierarchy1"/>
    <dgm:cxn modelId="{D882147E-30BC-41F3-90A2-5B91F8381834}" type="presParOf" srcId="{A818675B-634E-4258-AAE7-BA5A943C59C9}" destId="{3E64E731-283B-4B38-8D23-98ACDA5F37D3}" srcOrd="0" destOrd="0" presId="urn:microsoft.com/office/officeart/2005/8/layout/hierarchy1"/>
    <dgm:cxn modelId="{1D79BEE0-AFDF-4D14-9CFD-8222DB568DCF}" type="presParOf" srcId="{A818675B-634E-4258-AAE7-BA5A943C59C9}" destId="{A5F7B9EB-0A85-486E-8B6E-6A44EFDB8124}" srcOrd="1" destOrd="0" presId="urn:microsoft.com/office/officeart/2005/8/layout/hierarchy1"/>
    <dgm:cxn modelId="{502AC90C-07ED-47F6-B9E3-82C1109145E8}" type="presParOf" srcId="{A5F7B9EB-0A85-486E-8B6E-6A44EFDB8124}" destId="{BE027D47-98B3-41AB-8626-F79C45482569}" srcOrd="0" destOrd="0" presId="urn:microsoft.com/office/officeart/2005/8/layout/hierarchy1"/>
    <dgm:cxn modelId="{BAD15672-38A1-4D6D-9DE2-57A9C393081D}" type="presParOf" srcId="{BE027D47-98B3-41AB-8626-F79C45482569}" destId="{2DCDD9D5-8CBA-4E06-9876-7ED42ED1D9E9}" srcOrd="0" destOrd="0" presId="urn:microsoft.com/office/officeart/2005/8/layout/hierarchy1"/>
    <dgm:cxn modelId="{D3B65781-3A1D-4BF4-A838-C69F6138A8B1}" type="presParOf" srcId="{BE027D47-98B3-41AB-8626-F79C45482569}" destId="{0C07B697-A398-4C57-A1ED-517325154843}" srcOrd="1" destOrd="0" presId="urn:microsoft.com/office/officeart/2005/8/layout/hierarchy1"/>
    <dgm:cxn modelId="{DFB19CFA-9CA4-4398-A4B8-D15FB7680B9E}" type="presParOf" srcId="{A5F7B9EB-0A85-486E-8B6E-6A44EFDB8124}" destId="{CAE2561E-E6CE-4F3E-955E-9BE3956EFFA8}" srcOrd="1" destOrd="0" presId="urn:microsoft.com/office/officeart/2005/8/layout/hierarchy1"/>
    <dgm:cxn modelId="{134D2445-9DB6-4854-BF37-1AAC9ADC1476}" type="presParOf" srcId="{A818675B-634E-4258-AAE7-BA5A943C59C9}" destId="{9DC5FC63-1915-4495-AA98-5A4FCF6A36CC}" srcOrd="2" destOrd="0" presId="urn:microsoft.com/office/officeart/2005/8/layout/hierarchy1"/>
    <dgm:cxn modelId="{160EB05D-0F1A-4103-A399-543F2F73A422}" type="presParOf" srcId="{A818675B-634E-4258-AAE7-BA5A943C59C9}" destId="{489FC156-BD1C-4E95-BF9B-60B3899771DC}" srcOrd="3" destOrd="0" presId="urn:microsoft.com/office/officeart/2005/8/layout/hierarchy1"/>
    <dgm:cxn modelId="{8D07D163-FAAF-43E3-9142-86ADD5D9E5FB}" type="presParOf" srcId="{489FC156-BD1C-4E95-BF9B-60B3899771DC}" destId="{89BAF368-2630-4DD2-82BE-F6A13207868F}" srcOrd="0" destOrd="0" presId="urn:microsoft.com/office/officeart/2005/8/layout/hierarchy1"/>
    <dgm:cxn modelId="{53700928-092B-4F2B-8886-D82B42381580}" type="presParOf" srcId="{89BAF368-2630-4DD2-82BE-F6A13207868F}" destId="{D49FAFB1-B39C-4AC8-A4F2-DB815545C1C8}" srcOrd="0" destOrd="0" presId="urn:microsoft.com/office/officeart/2005/8/layout/hierarchy1"/>
    <dgm:cxn modelId="{4C6CE7C2-752B-40C0-BB2A-AC7439E2C06C}" type="presParOf" srcId="{89BAF368-2630-4DD2-82BE-F6A13207868F}" destId="{767D737F-1ED0-4E9F-A668-6F4005A01861}" srcOrd="1" destOrd="0" presId="urn:microsoft.com/office/officeart/2005/8/layout/hierarchy1"/>
    <dgm:cxn modelId="{F16A0EC0-7F73-47D4-BFBF-34E85765CF60}" type="presParOf" srcId="{489FC156-BD1C-4E95-BF9B-60B3899771DC}" destId="{ACB20DDC-3D4B-44F3-B706-87E02A6C4725}" srcOrd="1" destOrd="0" presId="urn:microsoft.com/office/officeart/2005/8/layout/hierarchy1"/>
    <dgm:cxn modelId="{C41166E4-C019-4D62-BADB-776345C5AE39}" type="presParOf" srcId="{619275BC-A2B7-4EEA-B4A6-C2B161E71FFC}" destId="{FC3C576F-ABCD-4661-B99C-3C6AEDB271AA}" srcOrd="2" destOrd="0" presId="urn:microsoft.com/office/officeart/2005/8/layout/hierarchy1"/>
    <dgm:cxn modelId="{A003E8B0-D637-4915-8CF4-C39DB7B5E7BF}" type="presParOf" srcId="{619275BC-A2B7-4EEA-B4A6-C2B161E71FFC}" destId="{69F2E4AC-2371-4D4E-B130-92CE42579E8E}" srcOrd="3" destOrd="0" presId="urn:microsoft.com/office/officeart/2005/8/layout/hierarchy1"/>
    <dgm:cxn modelId="{E51DE40C-673E-4E2E-9431-CBEECE043ABB}" type="presParOf" srcId="{69F2E4AC-2371-4D4E-B130-92CE42579E8E}" destId="{A5967DA2-BDE4-4EAA-B60C-74CE42657AD1}" srcOrd="0" destOrd="0" presId="urn:microsoft.com/office/officeart/2005/8/layout/hierarchy1"/>
    <dgm:cxn modelId="{2B8DA655-025D-4E8C-A6C3-1F7ED6A8D12B}" type="presParOf" srcId="{A5967DA2-BDE4-4EAA-B60C-74CE42657AD1}" destId="{A35B30D7-1657-40FC-A94F-0AF1FC1ED8DC}" srcOrd="0" destOrd="0" presId="urn:microsoft.com/office/officeart/2005/8/layout/hierarchy1"/>
    <dgm:cxn modelId="{50C61D41-4457-4E7F-AA9D-DAE3C08DEE5F}" type="presParOf" srcId="{A5967DA2-BDE4-4EAA-B60C-74CE42657AD1}" destId="{E31580A7-CC66-4CC0-BEE5-293570723F97}" srcOrd="1" destOrd="0" presId="urn:microsoft.com/office/officeart/2005/8/layout/hierarchy1"/>
    <dgm:cxn modelId="{7B7B204B-A167-4A17-8F96-7F58F16D88A5}" type="presParOf" srcId="{69F2E4AC-2371-4D4E-B130-92CE42579E8E}" destId="{6508D2C3-6CA0-4934-A51C-8B16E444612F}" srcOrd="1" destOrd="0" presId="urn:microsoft.com/office/officeart/2005/8/layout/hierarchy1"/>
    <dgm:cxn modelId="{1674E39F-7DD1-48F1-B852-7D095762B4D4}" type="presParOf" srcId="{6508D2C3-6CA0-4934-A51C-8B16E444612F}" destId="{E2228D3C-BA03-44E6-87C5-2E77353313E2}" srcOrd="0" destOrd="0" presId="urn:microsoft.com/office/officeart/2005/8/layout/hierarchy1"/>
    <dgm:cxn modelId="{B1A23B37-443A-4675-A35D-BD0C9310BDE6}" type="presParOf" srcId="{6508D2C3-6CA0-4934-A51C-8B16E444612F}" destId="{F6A539D0-0985-4E78-B7E6-BC8C1032A247}" srcOrd="1" destOrd="0" presId="urn:microsoft.com/office/officeart/2005/8/layout/hierarchy1"/>
    <dgm:cxn modelId="{F9118FCB-09BC-4C51-85C0-D835BB9E66FB}" type="presParOf" srcId="{F6A539D0-0985-4E78-B7E6-BC8C1032A247}" destId="{D911DF4D-7C99-4A4B-AC25-00361EE990AC}" srcOrd="0" destOrd="0" presId="urn:microsoft.com/office/officeart/2005/8/layout/hierarchy1"/>
    <dgm:cxn modelId="{05B21A6E-C4A3-4A61-B9A9-07CFC7DBBCCE}" type="presParOf" srcId="{D911DF4D-7C99-4A4B-AC25-00361EE990AC}" destId="{86E5C590-A1A6-42D7-8C51-F41B21C10A2E}" srcOrd="0" destOrd="0" presId="urn:microsoft.com/office/officeart/2005/8/layout/hierarchy1"/>
    <dgm:cxn modelId="{84C21829-E01B-4E8A-AFC1-D4769ACDECF9}" type="presParOf" srcId="{D911DF4D-7C99-4A4B-AC25-00361EE990AC}" destId="{F8CC90D6-1B66-4B74-A5C9-5A619C36297F}" srcOrd="1" destOrd="0" presId="urn:microsoft.com/office/officeart/2005/8/layout/hierarchy1"/>
    <dgm:cxn modelId="{27E75606-53E8-438D-9BD5-E7C8AF428E1C}" type="presParOf" srcId="{F6A539D0-0985-4E78-B7E6-BC8C1032A247}" destId="{3BC88FCD-B26B-4A0D-9E38-BDE8BBC7F9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607238-E113-4629-BFA1-055942A58F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573F8B-362E-4DC1-B527-7EAD00347433}">
      <dgm:prSet phldrT="[Текст]" custT="1"/>
      <dgm:spPr/>
      <dgm:t>
        <a:bodyPr/>
        <a:lstStyle/>
        <a:p>
          <a:r>
            <a:rPr lang="ru-RU" sz="2800" b="1" dirty="0">
              <a:latin typeface="Times New Roman" pitchFamily="18" charset="0"/>
              <a:cs typeface="Times New Roman" pitchFamily="18" charset="0"/>
            </a:rPr>
            <a:t>Меланхолик</a:t>
          </a:r>
        </a:p>
      </dgm:t>
    </dgm:pt>
    <dgm:pt modelId="{FC41B3BD-FFAA-4907-8551-10FEDC056786}" type="parTrans" cxnId="{0CABABCE-0AE7-45EC-9A13-AE2CFE0A97F9}">
      <dgm:prSet/>
      <dgm:spPr/>
      <dgm:t>
        <a:bodyPr/>
        <a:lstStyle/>
        <a:p>
          <a:endParaRPr lang="ru-RU"/>
        </a:p>
      </dgm:t>
    </dgm:pt>
    <dgm:pt modelId="{B9F1C99A-C8E3-43C3-8E83-82BB910AD0E8}" type="sibTrans" cxnId="{0CABABCE-0AE7-45EC-9A13-AE2CFE0A97F9}">
      <dgm:prSet/>
      <dgm:spPr/>
      <dgm:t>
        <a:bodyPr/>
        <a:lstStyle/>
        <a:p>
          <a:endParaRPr lang="ru-RU"/>
        </a:p>
      </dgm:t>
    </dgm:pt>
    <dgm:pt modelId="{7F99351E-5892-4E46-81AE-E9884F4720A6}">
      <dgm:prSet phldrT="[Текст]" custT="1"/>
      <dgm:spPr/>
      <dgm:t>
        <a:bodyPr/>
        <a:lstStyle/>
        <a:p>
          <a:r>
            <a:rPr lang="ru-RU" sz="2400" dirty="0">
              <a:latin typeface="Times New Roman" pitchFamily="18" charset="0"/>
              <a:cs typeface="Times New Roman" pitchFamily="18" charset="0"/>
            </a:rPr>
            <a:t>Стрельба</a:t>
          </a:r>
        </a:p>
      </dgm:t>
    </dgm:pt>
    <dgm:pt modelId="{7C3D8C80-A9DA-4AB0-B3C0-826CA28594FF}" type="parTrans" cxnId="{14F61B09-85EE-41E0-8EC8-FBA47FD03DF8}">
      <dgm:prSet/>
      <dgm:spPr/>
      <dgm:t>
        <a:bodyPr/>
        <a:lstStyle/>
        <a:p>
          <a:endParaRPr lang="ru-RU"/>
        </a:p>
      </dgm:t>
    </dgm:pt>
    <dgm:pt modelId="{CD8BC9E6-3AAB-456C-BAAC-1517F3921387}" type="sibTrans" cxnId="{14F61B09-85EE-41E0-8EC8-FBA47FD03DF8}">
      <dgm:prSet/>
      <dgm:spPr/>
      <dgm:t>
        <a:bodyPr/>
        <a:lstStyle/>
        <a:p>
          <a:endParaRPr lang="ru-RU"/>
        </a:p>
      </dgm:t>
    </dgm:pt>
    <dgm:pt modelId="{7340FCDD-1C5D-41E6-A77E-46071FBCB21B}">
      <dgm:prSet phldrT="[Текст]" custT="1"/>
      <dgm:spPr/>
      <dgm:t>
        <a:bodyPr/>
        <a:lstStyle/>
        <a:p>
          <a:r>
            <a:rPr lang="ru-RU" sz="2400" dirty="0">
              <a:latin typeface="Times New Roman" pitchFamily="18" charset="0"/>
              <a:cs typeface="Times New Roman" pitchFamily="18" charset="0"/>
            </a:rPr>
            <a:t>Каякинг (парусный спорт</a:t>
          </a:r>
          <a:r>
            <a:rPr lang="ru-RU" sz="2600" dirty="0"/>
            <a:t>)</a:t>
          </a:r>
        </a:p>
      </dgm:t>
    </dgm:pt>
    <dgm:pt modelId="{28F01229-D718-4256-89F9-6C39A9C9D608}" type="parTrans" cxnId="{B1FB0A24-4941-469A-AF35-3AA9DFB6F508}">
      <dgm:prSet/>
      <dgm:spPr/>
      <dgm:t>
        <a:bodyPr/>
        <a:lstStyle/>
        <a:p>
          <a:endParaRPr lang="ru-RU"/>
        </a:p>
      </dgm:t>
    </dgm:pt>
    <dgm:pt modelId="{62E72387-E1F3-49C9-A2EA-DB8843A4A4E0}" type="sibTrans" cxnId="{B1FB0A24-4941-469A-AF35-3AA9DFB6F508}">
      <dgm:prSet/>
      <dgm:spPr/>
      <dgm:t>
        <a:bodyPr/>
        <a:lstStyle/>
        <a:p>
          <a:endParaRPr lang="ru-RU"/>
        </a:p>
      </dgm:t>
    </dgm:pt>
    <dgm:pt modelId="{10220DE1-2B87-4B80-A6BC-38ABEB181F2F}">
      <dgm:prSet phldrT="[Текст]" custT="1"/>
      <dgm:spPr/>
      <dgm:t>
        <a:bodyPr/>
        <a:lstStyle/>
        <a:p>
          <a:r>
            <a:rPr lang="ru-RU" sz="2400" dirty="0">
              <a:latin typeface="Times New Roman" pitchFamily="18" charset="0"/>
              <a:cs typeface="Times New Roman" pitchFamily="18" charset="0"/>
            </a:rPr>
            <a:t>Легкая атлетика</a:t>
          </a:r>
        </a:p>
      </dgm:t>
    </dgm:pt>
    <dgm:pt modelId="{D9311DA3-367F-4CD2-BACD-4F5F50ACF4AB}" type="parTrans" cxnId="{3C262942-ACA5-420B-AF63-0026B0143B42}">
      <dgm:prSet/>
      <dgm:spPr/>
      <dgm:t>
        <a:bodyPr/>
        <a:lstStyle/>
        <a:p>
          <a:endParaRPr lang="ru-RU"/>
        </a:p>
      </dgm:t>
    </dgm:pt>
    <dgm:pt modelId="{2158323D-0B4E-4DE3-A5AE-FF04CA5F0C98}" type="sibTrans" cxnId="{3C262942-ACA5-420B-AF63-0026B0143B42}">
      <dgm:prSet/>
      <dgm:spPr/>
      <dgm:t>
        <a:bodyPr/>
        <a:lstStyle/>
        <a:p>
          <a:endParaRPr lang="ru-RU"/>
        </a:p>
      </dgm:t>
    </dgm:pt>
    <dgm:pt modelId="{5025E8A9-16BB-4155-B50B-553BC8745D48}">
      <dgm:prSet phldrT="[Текст]" custT="1"/>
      <dgm:spPr/>
      <dgm:t>
        <a:bodyPr/>
        <a:lstStyle/>
        <a:p>
          <a:r>
            <a:rPr lang="ru-RU" sz="2400" dirty="0">
              <a:latin typeface="Times New Roman" pitchFamily="18" charset="0"/>
              <a:cs typeface="Times New Roman" pitchFamily="18" charset="0"/>
            </a:rPr>
            <a:t>Плавание</a:t>
          </a:r>
        </a:p>
      </dgm:t>
    </dgm:pt>
    <dgm:pt modelId="{7D624783-EC67-41FF-B370-8A3D4B67690D}" type="parTrans" cxnId="{92A49DBF-988B-4305-B556-5B82C9AF2DDE}">
      <dgm:prSet/>
      <dgm:spPr/>
      <dgm:t>
        <a:bodyPr/>
        <a:lstStyle/>
        <a:p>
          <a:endParaRPr lang="ru-RU"/>
        </a:p>
      </dgm:t>
    </dgm:pt>
    <dgm:pt modelId="{976E67F2-9EC1-4C0A-B203-43F31956F834}" type="sibTrans" cxnId="{92A49DBF-988B-4305-B556-5B82C9AF2DDE}">
      <dgm:prSet/>
      <dgm:spPr/>
      <dgm:t>
        <a:bodyPr/>
        <a:lstStyle/>
        <a:p>
          <a:endParaRPr lang="ru-RU"/>
        </a:p>
      </dgm:t>
    </dgm:pt>
    <dgm:pt modelId="{736875E5-61C4-4C11-8653-45ADF048D8B5}">
      <dgm:prSet phldrT="[Текст]" custT="1"/>
      <dgm:spPr/>
      <dgm:t>
        <a:bodyPr/>
        <a:lstStyle/>
        <a:p>
          <a:r>
            <a:rPr lang="ru-RU" sz="2400" dirty="0">
              <a:latin typeface="Times New Roman" pitchFamily="18" charset="0"/>
              <a:cs typeface="Times New Roman" pitchFamily="18" charset="0"/>
            </a:rPr>
            <a:t>Танцевальный спорт</a:t>
          </a:r>
        </a:p>
      </dgm:t>
    </dgm:pt>
    <dgm:pt modelId="{29E7A0F4-E2BC-44B5-8AED-BFBAFBD5A547}" type="parTrans" cxnId="{A8834E4E-66E2-4A6D-8CB6-26658BD48AEC}">
      <dgm:prSet/>
      <dgm:spPr/>
      <dgm:t>
        <a:bodyPr/>
        <a:lstStyle/>
        <a:p>
          <a:endParaRPr lang="ru-RU"/>
        </a:p>
      </dgm:t>
    </dgm:pt>
    <dgm:pt modelId="{58E388C5-8909-4C12-82B2-821EFDE7CA3A}" type="sibTrans" cxnId="{A8834E4E-66E2-4A6D-8CB6-26658BD48AEC}">
      <dgm:prSet/>
      <dgm:spPr/>
      <dgm:t>
        <a:bodyPr/>
        <a:lstStyle/>
        <a:p>
          <a:endParaRPr lang="ru-RU"/>
        </a:p>
      </dgm:t>
    </dgm:pt>
    <dgm:pt modelId="{C7B4ED25-6615-474C-BA54-82D4F8415BB7}" type="pres">
      <dgm:prSet presAssocID="{72607238-E113-4629-BFA1-055942A58F6F}" presName="hierChild1" presStyleCnt="0">
        <dgm:presLayoutVars>
          <dgm:chPref val="1"/>
          <dgm:dir/>
          <dgm:animOne val="branch"/>
          <dgm:animLvl val="lvl"/>
          <dgm:resizeHandles/>
        </dgm:presLayoutVars>
      </dgm:prSet>
      <dgm:spPr/>
    </dgm:pt>
    <dgm:pt modelId="{83774BD8-1F43-4C62-9C0C-2DA20BAF3492}" type="pres">
      <dgm:prSet presAssocID="{38573F8B-362E-4DC1-B527-7EAD00347433}" presName="hierRoot1" presStyleCnt="0"/>
      <dgm:spPr/>
    </dgm:pt>
    <dgm:pt modelId="{83AA2DC2-5D76-4CC0-8A20-94152D878589}" type="pres">
      <dgm:prSet presAssocID="{38573F8B-362E-4DC1-B527-7EAD00347433}" presName="composite" presStyleCnt="0"/>
      <dgm:spPr/>
    </dgm:pt>
    <dgm:pt modelId="{F8C59447-C18C-4023-8F7A-4BDAB03F53EB}" type="pres">
      <dgm:prSet presAssocID="{38573F8B-362E-4DC1-B527-7EAD00347433}" presName="background" presStyleLbl="node0" presStyleIdx="0" presStyleCnt="1"/>
      <dgm:spPr/>
    </dgm:pt>
    <dgm:pt modelId="{43ABD0BA-719D-4449-9453-ECE1E4B07B7C}" type="pres">
      <dgm:prSet presAssocID="{38573F8B-362E-4DC1-B527-7EAD00347433}" presName="text" presStyleLbl="fgAcc0" presStyleIdx="0" presStyleCnt="1" custScaleX="113169" custLinFactNeighborX="720" custLinFactNeighborY="2412">
        <dgm:presLayoutVars>
          <dgm:chPref val="3"/>
        </dgm:presLayoutVars>
      </dgm:prSet>
      <dgm:spPr/>
    </dgm:pt>
    <dgm:pt modelId="{619275BC-A2B7-4EEA-B4A6-C2B161E71FFC}" type="pres">
      <dgm:prSet presAssocID="{38573F8B-362E-4DC1-B527-7EAD00347433}" presName="hierChild2" presStyleCnt="0"/>
      <dgm:spPr/>
    </dgm:pt>
    <dgm:pt modelId="{CC2DE50E-077A-4BC5-9AF3-B03E54ADD038}" type="pres">
      <dgm:prSet presAssocID="{7C3D8C80-A9DA-4AB0-B3C0-826CA28594FF}" presName="Name10" presStyleLbl="parChTrans1D2" presStyleIdx="0" presStyleCnt="2"/>
      <dgm:spPr/>
    </dgm:pt>
    <dgm:pt modelId="{B5766671-D4FA-46C0-AC67-CE2ADD5FE9FA}" type="pres">
      <dgm:prSet presAssocID="{7F99351E-5892-4E46-81AE-E9884F4720A6}" presName="hierRoot2" presStyleCnt="0"/>
      <dgm:spPr/>
    </dgm:pt>
    <dgm:pt modelId="{C7827EC5-6E66-40FD-8114-945F57C4C776}" type="pres">
      <dgm:prSet presAssocID="{7F99351E-5892-4E46-81AE-E9884F4720A6}" presName="composite2" presStyleCnt="0"/>
      <dgm:spPr/>
    </dgm:pt>
    <dgm:pt modelId="{DACDC3E2-F345-4AB4-8011-3793E73BB54B}" type="pres">
      <dgm:prSet presAssocID="{7F99351E-5892-4E46-81AE-E9884F4720A6}" presName="background2" presStyleLbl="node2" presStyleIdx="0" presStyleCnt="2"/>
      <dgm:spPr/>
    </dgm:pt>
    <dgm:pt modelId="{A3E18EA9-05FB-49FB-A0FD-AD9C282E1053}" type="pres">
      <dgm:prSet presAssocID="{7F99351E-5892-4E46-81AE-E9884F4720A6}" presName="text2" presStyleLbl="fgAcc2" presStyleIdx="0" presStyleCnt="2">
        <dgm:presLayoutVars>
          <dgm:chPref val="3"/>
        </dgm:presLayoutVars>
      </dgm:prSet>
      <dgm:spPr/>
    </dgm:pt>
    <dgm:pt modelId="{A818675B-634E-4258-AAE7-BA5A943C59C9}" type="pres">
      <dgm:prSet presAssocID="{7F99351E-5892-4E46-81AE-E9884F4720A6}" presName="hierChild3" presStyleCnt="0"/>
      <dgm:spPr/>
    </dgm:pt>
    <dgm:pt modelId="{3E64E731-283B-4B38-8D23-98ACDA5F37D3}" type="pres">
      <dgm:prSet presAssocID="{28F01229-D718-4256-89F9-6C39A9C9D608}" presName="Name17" presStyleLbl="parChTrans1D3" presStyleIdx="0" presStyleCnt="3"/>
      <dgm:spPr/>
    </dgm:pt>
    <dgm:pt modelId="{A5F7B9EB-0A85-486E-8B6E-6A44EFDB8124}" type="pres">
      <dgm:prSet presAssocID="{7340FCDD-1C5D-41E6-A77E-46071FBCB21B}" presName="hierRoot3" presStyleCnt="0"/>
      <dgm:spPr/>
    </dgm:pt>
    <dgm:pt modelId="{BE027D47-98B3-41AB-8626-F79C45482569}" type="pres">
      <dgm:prSet presAssocID="{7340FCDD-1C5D-41E6-A77E-46071FBCB21B}" presName="composite3" presStyleCnt="0"/>
      <dgm:spPr/>
    </dgm:pt>
    <dgm:pt modelId="{2DCDD9D5-8CBA-4E06-9876-7ED42ED1D9E9}" type="pres">
      <dgm:prSet presAssocID="{7340FCDD-1C5D-41E6-A77E-46071FBCB21B}" presName="background3" presStyleLbl="node3" presStyleIdx="0" presStyleCnt="3"/>
      <dgm:spPr/>
    </dgm:pt>
    <dgm:pt modelId="{0C07B697-A398-4C57-A1ED-517325154843}" type="pres">
      <dgm:prSet presAssocID="{7340FCDD-1C5D-41E6-A77E-46071FBCB21B}" presName="text3" presStyleLbl="fgAcc3" presStyleIdx="0" presStyleCnt="3">
        <dgm:presLayoutVars>
          <dgm:chPref val="3"/>
        </dgm:presLayoutVars>
      </dgm:prSet>
      <dgm:spPr/>
    </dgm:pt>
    <dgm:pt modelId="{CAE2561E-E6CE-4F3E-955E-9BE3956EFFA8}" type="pres">
      <dgm:prSet presAssocID="{7340FCDD-1C5D-41E6-A77E-46071FBCB21B}" presName="hierChild4" presStyleCnt="0"/>
      <dgm:spPr/>
    </dgm:pt>
    <dgm:pt modelId="{9DC5FC63-1915-4495-AA98-5A4FCF6A36CC}" type="pres">
      <dgm:prSet presAssocID="{D9311DA3-367F-4CD2-BACD-4F5F50ACF4AB}" presName="Name17" presStyleLbl="parChTrans1D3" presStyleIdx="1" presStyleCnt="3"/>
      <dgm:spPr/>
    </dgm:pt>
    <dgm:pt modelId="{489FC156-BD1C-4E95-BF9B-60B3899771DC}" type="pres">
      <dgm:prSet presAssocID="{10220DE1-2B87-4B80-A6BC-38ABEB181F2F}" presName="hierRoot3" presStyleCnt="0"/>
      <dgm:spPr/>
    </dgm:pt>
    <dgm:pt modelId="{89BAF368-2630-4DD2-82BE-F6A13207868F}" type="pres">
      <dgm:prSet presAssocID="{10220DE1-2B87-4B80-A6BC-38ABEB181F2F}" presName="composite3" presStyleCnt="0"/>
      <dgm:spPr/>
    </dgm:pt>
    <dgm:pt modelId="{D49FAFB1-B39C-4AC8-A4F2-DB815545C1C8}" type="pres">
      <dgm:prSet presAssocID="{10220DE1-2B87-4B80-A6BC-38ABEB181F2F}" presName="background3" presStyleLbl="node3" presStyleIdx="1" presStyleCnt="3"/>
      <dgm:spPr/>
    </dgm:pt>
    <dgm:pt modelId="{767D737F-1ED0-4E9F-A668-6F4005A01861}" type="pres">
      <dgm:prSet presAssocID="{10220DE1-2B87-4B80-A6BC-38ABEB181F2F}" presName="text3" presStyleLbl="fgAcc3" presStyleIdx="1" presStyleCnt="3">
        <dgm:presLayoutVars>
          <dgm:chPref val="3"/>
        </dgm:presLayoutVars>
      </dgm:prSet>
      <dgm:spPr/>
    </dgm:pt>
    <dgm:pt modelId="{ACB20DDC-3D4B-44F3-B706-87E02A6C4725}" type="pres">
      <dgm:prSet presAssocID="{10220DE1-2B87-4B80-A6BC-38ABEB181F2F}" presName="hierChild4" presStyleCnt="0"/>
      <dgm:spPr/>
    </dgm:pt>
    <dgm:pt modelId="{FC3C576F-ABCD-4661-B99C-3C6AEDB271AA}" type="pres">
      <dgm:prSet presAssocID="{7D624783-EC67-41FF-B370-8A3D4B67690D}" presName="Name10" presStyleLbl="parChTrans1D2" presStyleIdx="1" presStyleCnt="2"/>
      <dgm:spPr/>
    </dgm:pt>
    <dgm:pt modelId="{69F2E4AC-2371-4D4E-B130-92CE42579E8E}" type="pres">
      <dgm:prSet presAssocID="{5025E8A9-16BB-4155-B50B-553BC8745D48}" presName="hierRoot2" presStyleCnt="0"/>
      <dgm:spPr/>
    </dgm:pt>
    <dgm:pt modelId="{A5967DA2-BDE4-4EAA-B60C-74CE42657AD1}" type="pres">
      <dgm:prSet presAssocID="{5025E8A9-16BB-4155-B50B-553BC8745D48}" presName="composite2" presStyleCnt="0"/>
      <dgm:spPr/>
    </dgm:pt>
    <dgm:pt modelId="{A35B30D7-1657-40FC-A94F-0AF1FC1ED8DC}" type="pres">
      <dgm:prSet presAssocID="{5025E8A9-16BB-4155-B50B-553BC8745D48}" presName="background2" presStyleLbl="node2" presStyleIdx="1" presStyleCnt="2"/>
      <dgm:spPr/>
    </dgm:pt>
    <dgm:pt modelId="{E31580A7-CC66-4CC0-BEE5-293570723F97}" type="pres">
      <dgm:prSet presAssocID="{5025E8A9-16BB-4155-B50B-553BC8745D48}" presName="text2" presStyleLbl="fgAcc2" presStyleIdx="1" presStyleCnt="2">
        <dgm:presLayoutVars>
          <dgm:chPref val="3"/>
        </dgm:presLayoutVars>
      </dgm:prSet>
      <dgm:spPr/>
    </dgm:pt>
    <dgm:pt modelId="{6508D2C3-6CA0-4934-A51C-8B16E444612F}" type="pres">
      <dgm:prSet presAssocID="{5025E8A9-16BB-4155-B50B-553BC8745D48}" presName="hierChild3" presStyleCnt="0"/>
      <dgm:spPr/>
    </dgm:pt>
    <dgm:pt modelId="{E2228D3C-BA03-44E6-87C5-2E77353313E2}" type="pres">
      <dgm:prSet presAssocID="{29E7A0F4-E2BC-44B5-8AED-BFBAFBD5A547}" presName="Name17" presStyleLbl="parChTrans1D3" presStyleIdx="2" presStyleCnt="3"/>
      <dgm:spPr/>
    </dgm:pt>
    <dgm:pt modelId="{F6A539D0-0985-4E78-B7E6-BC8C1032A247}" type="pres">
      <dgm:prSet presAssocID="{736875E5-61C4-4C11-8653-45ADF048D8B5}" presName="hierRoot3" presStyleCnt="0"/>
      <dgm:spPr/>
    </dgm:pt>
    <dgm:pt modelId="{D911DF4D-7C99-4A4B-AC25-00361EE990AC}" type="pres">
      <dgm:prSet presAssocID="{736875E5-61C4-4C11-8653-45ADF048D8B5}" presName="composite3" presStyleCnt="0"/>
      <dgm:spPr/>
    </dgm:pt>
    <dgm:pt modelId="{86E5C590-A1A6-42D7-8C51-F41B21C10A2E}" type="pres">
      <dgm:prSet presAssocID="{736875E5-61C4-4C11-8653-45ADF048D8B5}" presName="background3" presStyleLbl="node3" presStyleIdx="2" presStyleCnt="3"/>
      <dgm:spPr/>
    </dgm:pt>
    <dgm:pt modelId="{F8CC90D6-1B66-4B74-A5C9-5A619C36297F}" type="pres">
      <dgm:prSet presAssocID="{736875E5-61C4-4C11-8653-45ADF048D8B5}" presName="text3" presStyleLbl="fgAcc3" presStyleIdx="2" presStyleCnt="3">
        <dgm:presLayoutVars>
          <dgm:chPref val="3"/>
        </dgm:presLayoutVars>
      </dgm:prSet>
      <dgm:spPr/>
    </dgm:pt>
    <dgm:pt modelId="{3BC88FCD-B26B-4A0D-9E38-BDE8BBC7F9CB}" type="pres">
      <dgm:prSet presAssocID="{736875E5-61C4-4C11-8653-45ADF048D8B5}" presName="hierChild4" presStyleCnt="0"/>
      <dgm:spPr/>
    </dgm:pt>
  </dgm:ptLst>
  <dgm:cxnLst>
    <dgm:cxn modelId="{14F61B09-85EE-41E0-8EC8-FBA47FD03DF8}" srcId="{38573F8B-362E-4DC1-B527-7EAD00347433}" destId="{7F99351E-5892-4E46-81AE-E9884F4720A6}" srcOrd="0" destOrd="0" parTransId="{7C3D8C80-A9DA-4AB0-B3C0-826CA28594FF}" sibTransId="{CD8BC9E6-3AAB-456C-BAAC-1517F3921387}"/>
    <dgm:cxn modelId="{442EB90C-3FDF-4462-922F-47F0A66BD53A}" type="presOf" srcId="{7340FCDD-1C5D-41E6-A77E-46071FBCB21B}" destId="{0C07B697-A398-4C57-A1ED-517325154843}" srcOrd="0" destOrd="0" presId="urn:microsoft.com/office/officeart/2005/8/layout/hierarchy1"/>
    <dgm:cxn modelId="{EA25D917-466D-450F-BDD9-F9A51A465517}" type="presOf" srcId="{10220DE1-2B87-4B80-A6BC-38ABEB181F2F}" destId="{767D737F-1ED0-4E9F-A668-6F4005A01861}" srcOrd="0" destOrd="0" presId="urn:microsoft.com/office/officeart/2005/8/layout/hierarchy1"/>
    <dgm:cxn modelId="{B1FB0A24-4941-469A-AF35-3AA9DFB6F508}" srcId="{7F99351E-5892-4E46-81AE-E9884F4720A6}" destId="{7340FCDD-1C5D-41E6-A77E-46071FBCB21B}" srcOrd="0" destOrd="0" parTransId="{28F01229-D718-4256-89F9-6C39A9C9D608}" sibTransId="{62E72387-E1F3-49C9-A2EA-DB8843A4A4E0}"/>
    <dgm:cxn modelId="{DBC3602F-6C85-4D86-8CA9-D6A207F15D03}" type="presOf" srcId="{7D624783-EC67-41FF-B370-8A3D4B67690D}" destId="{FC3C576F-ABCD-4661-B99C-3C6AEDB271AA}" srcOrd="0" destOrd="0" presId="urn:microsoft.com/office/officeart/2005/8/layout/hierarchy1"/>
    <dgm:cxn modelId="{E9393533-B9F8-4013-975F-A3474455D490}" type="presOf" srcId="{28F01229-D718-4256-89F9-6C39A9C9D608}" destId="{3E64E731-283B-4B38-8D23-98ACDA5F37D3}" srcOrd="0" destOrd="0" presId="urn:microsoft.com/office/officeart/2005/8/layout/hierarchy1"/>
    <dgm:cxn modelId="{F54F403B-AFBB-4A23-AABC-4DA6E8821882}" type="presOf" srcId="{38573F8B-362E-4DC1-B527-7EAD00347433}" destId="{43ABD0BA-719D-4449-9453-ECE1E4B07B7C}" srcOrd="0" destOrd="0" presId="urn:microsoft.com/office/officeart/2005/8/layout/hierarchy1"/>
    <dgm:cxn modelId="{3C262942-ACA5-420B-AF63-0026B0143B42}" srcId="{7F99351E-5892-4E46-81AE-E9884F4720A6}" destId="{10220DE1-2B87-4B80-A6BC-38ABEB181F2F}" srcOrd="1" destOrd="0" parTransId="{D9311DA3-367F-4CD2-BACD-4F5F50ACF4AB}" sibTransId="{2158323D-0B4E-4DE3-A5AE-FF04CA5F0C98}"/>
    <dgm:cxn modelId="{A8834E4E-66E2-4A6D-8CB6-26658BD48AEC}" srcId="{5025E8A9-16BB-4155-B50B-553BC8745D48}" destId="{736875E5-61C4-4C11-8653-45ADF048D8B5}" srcOrd="0" destOrd="0" parTransId="{29E7A0F4-E2BC-44B5-8AED-BFBAFBD5A547}" sibTransId="{58E388C5-8909-4C12-82B2-821EFDE7CA3A}"/>
    <dgm:cxn modelId="{CAC6DF50-8D72-400B-AD8E-4191BCF6F8B5}" type="presOf" srcId="{72607238-E113-4629-BFA1-055942A58F6F}" destId="{C7B4ED25-6615-474C-BA54-82D4F8415BB7}" srcOrd="0" destOrd="0" presId="urn:microsoft.com/office/officeart/2005/8/layout/hierarchy1"/>
    <dgm:cxn modelId="{74A9E083-0D15-48CE-B0BE-A47ACBE549D2}" type="presOf" srcId="{29E7A0F4-E2BC-44B5-8AED-BFBAFBD5A547}" destId="{E2228D3C-BA03-44E6-87C5-2E77353313E2}" srcOrd="0" destOrd="0" presId="urn:microsoft.com/office/officeart/2005/8/layout/hierarchy1"/>
    <dgm:cxn modelId="{0AB5CB92-6CA0-4489-ACA7-18749A0ABCA5}" type="presOf" srcId="{736875E5-61C4-4C11-8653-45ADF048D8B5}" destId="{F8CC90D6-1B66-4B74-A5C9-5A619C36297F}" srcOrd="0" destOrd="0" presId="urn:microsoft.com/office/officeart/2005/8/layout/hierarchy1"/>
    <dgm:cxn modelId="{9533D0AD-98A1-420A-8906-E57DC6D5206F}" type="presOf" srcId="{5025E8A9-16BB-4155-B50B-553BC8745D48}" destId="{E31580A7-CC66-4CC0-BEE5-293570723F97}" srcOrd="0" destOrd="0" presId="urn:microsoft.com/office/officeart/2005/8/layout/hierarchy1"/>
    <dgm:cxn modelId="{4C3F81BF-79F3-4E16-9D6E-58B483E334E0}" type="presOf" srcId="{7F99351E-5892-4E46-81AE-E9884F4720A6}" destId="{A3E18EA9-05FB-49FB-A0FD-AD9C282E1053}" srcOrd="0" destOrd="0" presId="urn:microsoft.com/office/officeart/2005/8/layout/hierarchy1"/>
    <dgm:cxn modelId="{92A49DBF-988B-4305-B556-5B82C9AF2DDE}" srcId="{38573F8B-362E-4DC1-B527-7EAD00347433}" destId="{5025E8A9-16BB-4155-B50B-553BC8745D48}" srcOrd="1" destOrd="0" parTransId="{7D624783-EC67-41FF-B370-8A3D4B67690D}" sibTransId="{976E67F2-9EC1-4C0A-B203-43F31956F834}"/>
    <dgm:cxn modelId="{0CABABCE-0AE7-45EC-9A13-AE2CFE0A97F9}" srcId="{72607238-E113-4629-BFA1-055942A58F6F}" destId="{38573F8B-362E-4DC1-B527-7EAD00347433}" srcOrd="0" destOrd="0" parTransId="{FC41B3BD-FFAA-4907-8551-10FEDC056786}" sibTransId="{B9F1C99A-C8E3-43C3-8E83-82BB910AD0E8}"/>
    <dgm:cxn modelId="{9DC8EAD1-604E-4F57-8001-AF0FE750693A}" type="presOf" srcId="{7C3D8C80-A9DA-4AB0-B3C0-826CA28594FF}" destId="{CC2DE50E-077A-4BC5-9AF3-B03E54ADD038}" srcOrd="0" destOrd="0" presId="urn:microsoft.com/office/officeart/2005/8/layout/hierarchy1"/>
    <dgm:cxn modelId="{D84682EB-EE48-44CB-B733-E8A9FAF81A00}" type="presOf" srcId="{D9311DA3-367F-4CD2-BACD-4F5F50ACF4AB}" destId="{9DC5FC63-1915-4495-AA98-5A4FCF6A36CC}" srcOrd="0" destOrd="0" presId="urn:microsoft.com/office/officeart/2005/8/layout/hierarchy1"/>
    <dgm:cxn modelId="{726DA41B-A431-4229-8E21-A757CEFFAA15}" type="presParOf" srcId="{C7B4ED25-6615-474C-BA54-82D4F8415BB7}" destId="{83774BD8-1F43-4C62-9C0C-2DA20BAF3492}" srcOrd="0" destOrd="0" presId="urn:microsoft.com/office/officeart/2005/8/layout/hierarchy1"/>
    <dgm:cxn modelId="{8F030299-2E5E-4124-8895-2CE074890B35}" type="presParOf" srcId="{83774BD8-1F43-4C62-9C0C-2DA20BAF3492}" destId="{83AA2DC2-5D76-4CC0-8A20-94152D878589}" srcOrd="0" destOrd="0" presId="urn:microsoft.com/office/officeart/2005/8/layout/hierarchy1"/>
    <dgm:cxn modelId="{BACD448F-AF43-428D-9741-68320D536366}" type="presParOf" srcId="{83AA2DC2-5D76-4CC0-8A20-94152D878589}" destId="{F8C59447-C18C-4023-8F7A-4BDAB03F53EB}" srcOrd="0" destOrd="0" presId="urn:microsoft.com/office/officeart/2005/8/layout/hierarchy1"/>
    <dgm:cxn modelId="{2B57012A-2A44-4F2A-A633-68E5FD615D34}" type="presParOf" srcId="{83AA2DC2-5D76-4CC0-8A20-94152D878589}" destId="{43ABD0BA-719D-4449-9453-ECE1E4B07B7C}" srcOrd="1" destOrd="0" presId="urn:microsoft.com/office/officeart/2005/8/layout/hierarchy1"/>
    <dgm:cxn modelId="{6B4C29CB-1D1C-4ABA-B80A-9FE1275C9CCD}" type="presParOf" srcId="{83774BD8-1F43-4C62-9C0C-2DA20BAF3492}" destId="{619275BC-A2B7-4EEA-B4A6-C2B161E71FFC}" srcOrd="1" destOrd="0" presId="urn:microsoft.com/office/officeart/2005/8/layout/hierarchy1"/>
    <dgm:cxn modelId="{9D143B0D-E7CE-439E-8927-1236B7450C29}" type="presParOf" srcId="{619275BC-A2B7-4EEA-B4A6-C2B161E71FFC}" destId="{CC2DE50E-077A-4BC5-9AF3-B03E54ADD038}" srcOrd="0" destOrd="0" presId="urn:microsoft.com/office/officeart/2005/8/layout/hierarchy1"/>
    <dgm:cxn modelId="{7E399663-EC25-4E55-825B-626252E66531}" type="presParOf" srcId="{619275BC-A2B7-4EEA-B4A6-C2B161E71FFC}" destId="{B5766671-D4FA-46C0-AC67-CE2ADD5FE9FA}" srcOrd="1" destOrd="0" presId="urn:microsoft.com/office/officeart/2005/8/layout/hierarchy1"/>
    <dgm:cxn modelId="{BD0B5C10-70F1-4C2A-808C-6380CBFD345E}" type="presParOf" srcId="{B5766671-D4FA-46C0-AC67-CE2ADD5FE9FA}" destId="{C7827EC5-6E66-40FD-8114-945F57C4C776}" srcOrd="0" destOrd="0" presId="urn:microsoft.com/office/officeart/2005/8/layout/hierarchy1"/>
    <dgm:cxn modelId="{F2BFE7FE-E473-4689-BF78-592BA8AB7877}" type="presParOf" srcId="{C7827EC5-6E66-40FD-8114-945F57C4C776}" destId="{DACDC3E2-F345-4AB4-8011-3793E73BB54B}" srcOrd="0" destOrd="0" presId="urn:microsoft.com/office/officeart/2005/8/layout/hierarchy1"/>
    <dgm:cxn modelId="{C3DD8465-D931-4708-B780-EDBDF76BF2D1}" type="presParOf" srcId="{C7827EC5-6E66-40FD-8114-945F57C4C776}" destId="{A3E18EA9-05FB-49FB-A0FD-AD9C282E1053}" srcOrd="1" destOrd="0" presId="urn:microsoft.com/office/officeart/2005/8/layout/hierarchy1"/>
    <dgm:cxn modelId="{3598D898-D9D3-4847-B2BD-F2364A1197EC}" type="presParOf" srcId="{B5766671-D4FA-46C0-AC67-CE2ADD5FE9FA}" destId="{A818675B-634E-4258-AAE7-BA5A943C59C9}" srcOrd="1" destOrd="0" presId="urn:microsoft.com/office/officeart/2005/8/layout/hierarchy1"/>
    <dgm:cxn modelId="{A9CC34ED-B769-40BA-A7CE-4F9039A74A9A}" type="presParOf" srcId="{A818675B-634E-4258-AAE7-BA5A943C59C9}" destId="{3E64E731-283B-4B38-8D23-98ACDA5F37D3}" srcOrd="0" destOrd="0" presId="urn:microsoft.com/office/officeart/2005/8/layout/hierarchy1"/>
    <dgm:cxn modelId="{5852F55F-1BC4-4F4B-93B1-942709B3F065}" type="presParOf" srcId="{A818675B-634E-4258-AAE7-BA5A943C59C9}" destId="{A5F7B9EB-0A85-486E-8B6E-6A44EFDB8124}" srcOrd="1" destOrd="0" presId="urn:microsoft.com/office/officeart/2005/8/layout/hierarchy1"/>
    <dgm:cxn modelId="{1E68B047-F83C-4948-9405-E75EEE7082AC}" type="presParOf" srcId="{A5F7B9EB-0A85-486E-8B6E-6A44EFDB8124}" destId="{BE027D47-98B3-41AB-8626-F79C45482569}" srcOrd="0" destOrd="0" presId="urn:microsoft.com/office/officeart/2005/8/layout/hierarchy1"/>
    <dgm:cxn modelId="{44774AE2-B8BA-4D3A-A03E-4FF29133AAAA}" type="presParOf" srcId="{BE027D47-98B3-41AB-8626-F79C45482569}" destId="{2DCDD9D5-8CBA-4E06-9876-7ED42ED1D9E9}" srcOrd="0" destOrd="0" presId="urn:microsoft.com/office/officeart/2005/8/layout/hierarchy1"/>
    <dgm:cxn modelId="{2D5E08F1-8FFE-4676-9184-1245B12AD49B}" type="presParOf" srcId="{BE027D47-98B3-41AB-8626-F79C45482569}" destId="{0C07B697-A398-4C57-A1ED-517325154843}" srcOrd="1" destOrd="0" presId="urn:microsoft.com/office/officeart/2005/8/layout/hierarchy1"/>
    <dgm:cxn modelId="{D4B2F43D-7876-4890-AD7A-671455022175}" type="presParOf" srcId="{A5F7B9EB-0A85-486E-8B6E-6A44EFDB8124}" destId="{CAE2561E-E6CE-4F3E-955E-9BE3956EFFA8}" srcOrd="1" destOrd="0" presId="urn:microsoft.com/office/officeart/2005/8/layout/hierarchy1"/>
    <dgm:cxn modelId="{2667FA3C-6F02-45E0-8ACF-CBF3CD12EA68}" type="presParOf" srcId="{A818675B-634E-4258-AAE7-BA5A943C59C9}" destId="{9DC5FC63-1915-4495-AA98-5A4FCF6A36CC}" srcOrd="2" destOrd="0" presId="urn:microsoft.com/office/officeart/2005/8/layout/hierarchy1"/>
    <dgm:cxn modelId="{5734D620-4C12-438D-8CD8-5D201EB0343D}" type="presParOf" srcId="{A818675B-634E-4258-AAE7-BA5A943C59C9}" destId="{489FC156-BD1C-4E95-BF9B-60B3899771DC}" srcOrd="3" destOrd="0" presId="urn:microsoft.com/office/officeart/2005/8/layout/hierarchy1"/>
    <dgm:cxn modelId="{4038892B-41A3-45B3-A8F2-E0D2263CFFFE}" type="presParOf" srcId="{489FC156-BD1C-4E95-BF9B-60B3899771DC}" destId="{89BAF368-2630-4DD2-82BE-F6A13207868F}" srcOrd="0" destOrd="0" presId="urn:microsoft.com/office/officeart/2005/8/layout/hierarchy1"/>
    <dgm:cxn modelId="{E2475C3F-95FE-4E48-85B4-B04DA9DE2DDD}" type="presParOf" srcId="{89BAF368-2630-4DD2-82BE-F6A13207868F}" destId="{D49FAFB1-B39C-4AC8-A4F2-DB815545C1C8}" srcOrd="0" destOrd="0" presId="urn:microsoft.com/office/officeart/2005/8/layout/hierarchy1"/>
    <dgm:cxn modelId="{CDA2C881-2468-4A91-8AC1-B0F07FAE2DEA}" type="presParOf" srcId="{89BAF368-2630-4DD2-82BE-F6A13207868F}" destId="{767D737F-1ED0-4E9F-A668-6F4005A01861}" srcOrd="1" destOrd="0" presId="urn:microsoft.com/office/officeart/2005/8/layout/hierarchy1"/>
    <dgm:cxn modelId="{7D3F7094-DBCF-44FA-9945-EFB86BD84DF0}" type="presParOf" srcId="{489FC156-BD1C-4E95-BF9B-60B3899771DC}" destId="{ACB20DDC-3D4B-44F3-B706-87E02A6C4725}" srcOrd="1" destOrd="0" presId="urn:microsoft.com/office/officeart/2005/8/layout/hierarchy1"/>
    <dgm:cxn modelId="{05A1CCFC-CB79-46D6-BE0C-634AAA954FD6}" type="presParOf" srcId="{619275BC-A2B7-4EEA-B4A6-C2B161E71FFC}" destId="{FC3C576F-ABCD-4661-B99C-3C6AEDB271AA}" srcOrd="2" destOrd="0" presId="urn:microsoft.com/office/officeart/2005/8/layout/hierarchy1"/>
    <dgm:cxn modelId="{E72A6F77-C8DE-46DB-91AF-E257BD5A8997}" type="presParOf" srcId="{619275BC-A2B7-4EEA-B4A6-C2B161E71FFC}" destId="{69F2E4AC-2371-4D4E-B130-92CE42579E8E}" srcOrd="3" destOrd="0" presId="urn:microsoft.com/office/officeart/2005/8/layout/hierarchy1"/>
    <dgm:cxn modelId="{AFED4788-7EA6-4E58-BCB4-3738ADB3F44C}" type="presParOf" srcId="{69F2E4AC-2371-4D4E-B130-92CE42579E8E}" destId="{A5967DA2-BDE4-4EAA-B60C-74CE42657AD1}" srcOrd="0" destOrd="0" presId="urn:microsoft.com/office/officeart/2005/8/layout/hierarchy1"/>
    <dgm:cxn modelId="{C9488F07-CFFC-410A-A7DF-74FE581104F0}" type="presParOf" srcId="{A5967DA2-BDE4-4EAA-B60C-74CE42657AD1}" destId="{A35B30D7-1657-40FC-A94F-0AF1FC1ED8DC}" srcOrd="0" destOrd="0" presId="urn:microsoft.com/office/officeart/2005/8/layout/hierarchy1"/>
    <dgm:cxn modelId="{278E15C4-2EF4-4D2C-A63C-A1320430D8B0}" type="presParOf" srcId="{A5967DA2-BDE4-4EAA-B60C-74CE42657AD1}" destId="{E31580A7-CC66-4CC0-BEE5-293570723F97}" srcOrd="1" destOrd="0" presId="urn:microsoft.com/office/officeart/2005/8/layout/hierarchy1"/>
    <dgm:cxn modelId="{D6EFF1E0-1A25-4DC2-B515-32855CFCDD89}" type="presParOf" srcId="{69F2E4AC-2371-4D4E-B130-92CE42579E8E}" destId="{6508D2C3-6CA0-4934-A51C-8B16E444612F}" srcOrd="1" destOrd="0" presId="urn:microsoft.com/office/officeart/2005/8/layout/hierarchy1"/>
    <dgm:cxn modelId="{456C1B32-DF45-4A7B-A393-7D8BF7C34346}" type="presParOf" srcId="{6508D2C3-6CA0-4934-A51C-8B16E444612F}" destId="{E2228D3C-BA03-44E6-87C5-2E77353313E2}" srcOrd="0" destOrd="0" presId="urn:microsoft.com/office/officeart/2005/8/layout/hierarchy1"/>
    <dgm:cxn modelId="{6FC0AA60-2FBE-4B4C-B7F8-F8E7D2173364}" type="presParOf" srcId="{6508D2C3-6CA0-4934-A51C-8B16E444612F}" destId="{F6A539D0-0985-4E78-B7E6-BC8C1032A247}" srcOrd="1" destOrd="0" presId="urn:microsoft.com/office/officeart/2005/8/layout/hierarchy1"/>
    <dgm:cxn modelId="{11401EBB-577D-431C-9746-8CFB773CB981}" type="presParOf" srcId="{F6A539D0-0985-4E78-B7E6-BC8C1032A247}" destId="{D911DF4D-7C99-4A4B-AC25-00361EE990AC}" srcOrd="0" destOrd="0" presId="urn:microsoft.com/office/officeart/2005/8/layout/hierarchy1"/>
    <dgm:cxn modelId="{42234646-1C37-433F-A8A4-45F8D697E481}" type="presParOf" srcId="{D911DF4D-7C99-4A4B-AC25-00361EE990AC}" destId="{86E5C590-A1A6-42D7-8C51-F41B21C10A2E}" srcOrd="0" destOrd="0" presId="urn:microsoft.com/office/officeart/2005/8/layout/hierarchy1"/>
    <dgm:cxn modelId="{2A1347B5-605D-4868-8086-6C434CA017C7}" type="presParOf" srcId="{D911DF4D-7C99-4A4B-AC25-00361EE990AC}" destId="{F8CC90D6-1B66-4B74-A5C9-5A619C36297F}" srcOrd="1" destOrd="0" presId="urn:microsoft.com/office/officeart/2005/8/layout/hierarchy1"/>
    <dgm:cxn modelId="{DD48C9BD-7BA5-4B4A-8990-636C6D85DEE3}" type="presParOf" srcId="{F6A539D0-0985-4E78-B7E6-BC8C1032A247}" destId="{3BC88FCD-B26B-4A0D-9E38-BDE8BBC7F9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3EFC6-008B-4A11-9961-C430E68ECD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DCA61AB-3274-4BAA-B652-9CCEE8F72AFA}">
      <dgm:prSet phldrT="[Текст]"/>
      <dgm:spPr/>
      <dgm:t>
        <a:bodyPr/>
        <a:lstStyle/>
        <a:p>
          <a:r>
            <a:rPr lang="ru-RU" dirty="0"/>
            <a:t>2</a:t>
          </a:r>
        </a:p>
      </dgm:t>
    </dgm:pt>
    <dgm:pt modelId="{FF161C58-72A6-4B25-9437-9B2172D7EE27}" type="parTrans" cxnId="{80C931CF-74AD-4D3B-8814-A8F772BB86A1}">
      <dgm:prSet/>
      <dgm:spPr/>
      <dgm:t>
        <a:bodyPr/>
        <a:lstStyle/>
        <a:p>
          <a:endParaRPr lang="ru-RU"/>
        </a:p>
      </dgm:t>
    </dgm:pt>
    <dgm:pt modelId="{7E1EA024-C391-41F3-8263-F23E38994EC0}" type="sibTrans" cxnId="{80C931CF-74AD-4D3B-8814-A8F772BB86A1}">
      <dgm:prSet/>
      <dgm:spPr/>
      <dgm:t>
        <a:bodyPr/>
        <a:lstStyle/>
        <a:p>
          <a:endParaRPr lang="ru-RU"/>
        </a:p>
      </dgm:t>
    </dgm:pt>
    <dgm:pt modelId="{03C6501E-BA26-4737-848E-7F7E0F536A9B}">
      <dgm:prSet phldrT="[Текст]" custT="1"/>
      <dgm:spPr/>
      <dgm:t>
        <a:bodyPr/>
        <a:lstStyle/>
        <a:p>
          <a:r>
            <a:rPr lang="ru-RU" sz="2400" dirty="0">
              <a:latin typeface="Times New Roman" pitchFamily="18" charset="0"/>
              <a:cs typeface="Times New Roman" pitchFamily="18" charset="0"/>
            </a:rPr>
            <a:t>Отбор в спортивные школы предусматривает прогноз успешности на 6-10 и более лет вперед.</a:t>
          </a:r>
        </a:p>
      </dgm:t>
    </dgm:pt>
    <dgm:pt modelId="{9108CA16-A0B3-41FB-AD3A-C3232E2C8FD8}" type="parTrans" cxnId="{91E227F8-6303-454B-9468-60B9AD69A1AA}">
      <dgm:prSet/>
      <dgm:spPr/>
      <dgm:t>
        <a:bodyPr/>
        <a:lstStyle/>
        <a:p>
          <a:endParaRPr lang="ru-RU"/>
        </a:p>
      </dgm:t>
    </dgm:pt>
    <dgm:pt modelId="{5B442FA2-781C-4F7D-B0D9-85D61B83CE29}" type="sibTrans" cxnId="{91E227F8-6303-454B-9468-60B9AD69A1AA}">
      <dgm:prSet/>
      <dgm:spPr/>
      <dgm:t>
        <a:bodyPr/>
        <a:lstStyle/>
        <a:p>
          <a:endParaRPr lang="ru-RU"/>
        </a:p>
      </dgm:t>
    </dgm:pt>
    <dgm:pt modelId="{1AE5EBF2-A4AA-468C-8045-A6BE91719377}">
      <dgm:prSet phldrT="[Текст]"/>
      <dgm:spPr/>
      <dgm:t>
        <a:bodyPr/>
        <a:lstStyle/>
        <a:p>
          <a:r>
            <a:rPr lang="ru-RU" dirty="0"/>
            <a:t>3</a:t>
          </a:r>
        </a:p>
      </dgm:t>
    </dgm:pt>
    <dgm:pt modelId="{3BE98A07-8B2B-4609-BD23-ED5886DB7A21}" type="parTrans" cxnId="{3258A6F8-2845-47EF-A46B-7CC51CD9503B}">
      <dgm:prSet/>
      <dgm:spPr/>
      <dgm:t>
        <a:bodyPr/>
        <a:lstStyle/>
        <a:p>
          <a:endParaRPr lang="ru-RU"/>
        </a:p>
      </dgm:t>
    </dgm:pt>
    <dgm:pt modelId="{BA8136BD-3577-4CB3-B307-F565C473FA96}" type="sibTrans" cxnId="{3258A6F8-2845-47EF-A46B-7CC51CD9503B}">
      <dgm:prSet/>
      <dgm:spPr/>
      <dgm:t>
        <a:bodyPr/>
        <a:lstStyle/>
        <a:p>
          <a:endParaRPr lang="ru-RU"/>
        </a:p>
      </dgm:t>
    </dgm:pt>
    <dgm:pt modelId="{2DE417B3-34E4-45C2-8B5F-9AEF3AE199E0}">
      <dgm:prSet phldrT="[Текст]" custT="1"/>
      <dgm:spPr/>
      <dgm:t>
        <a:bodyPr/>
        <a:lstStyle/>
        <a:p>
          <a:r>
            <a:rPr lang="ru-RU" sz="2000" dirty="0">
              <a:latin typeface="Times New Roman" pitchFamily="18" charset="0"/>
              <a:cs typeface="Times New Roman" pitchFamily="18" charset="0"/>
            </a:rPr>
            <a:t>Отбор в спорте направлен на выявление талантов, наиболее перспективных спортсменов, способных достичь высоких результатов в конкретном виде спорта </a:t>
          </a:r>
          <a:endParaRPr lang="ru-RU" sz="2000" dirty="0"/>
        </a:p>
      </dgm:t>
    </dgm:pt>
    <dgm:pt modelId="{9E333E38-083F-4523-91D9-B69727A970FD}" type="parTrans" cxnId="{881226A3-880A-4C75-8565-D002953A8051}">
      <dgm:prSet/>
      <dgm:spPr/>
      <dgm:t>
        <a:bodyPr/>
        <a:lstStyle/>
        <a:p>
          <a:endParaRPr lang="ru-RU"/>
        </a:p>
      </dgm:t>
    </dgm:pt>
    <dgm:pt modelId="{EC8CB14A-5F74-42C5-A4A1-8CBC757A15B2}" type="sibTrans" cxnId="{881226A3-880A-4C75-8565-D002953A8051}">
      <dgm:prSet/>
      <dgm:spPr/>
      <dgm:t>
        <a:bodyPr/>
        <a:lstStyle/>
        <a:p>
          <a:endParaRPr lang="ru-RU"/>
        </a:p>
      </dgm:t>
    </dgm:pt>
    <dgm:pt modelId="{147F28C4-B217-49FE-A231-39491825EB1F}" type="pres">
      <dgm:prSet presAssocID="{C253EFC6-008B-4A11-9961-C430E68ECD39}" presName="Name0" presStyleCnt="0">
        <dgm:presLayoutVars>
          <dgm:dir/>
          <dgm:animLvl val="lvl"/>
          <dgm:resizeHandles val="exact"/>
        </dgm:presLayoutVars>
      </dgm:prSet>
      <dgm:spPr/>
    </dgm:pt>
    <dgm:pt modelId="{D6CF0B65-DBDA-4514-921D-9817E2931BCF}" type="pres">
      <dgm:prSet presAssocID="{0DCA61AB-3274-4BAA-B652-9CCEE8F72AFA}" presName="linNode" presStyleCnt="0"/>
      <dgm:spPr/>
    </dgm:pt>
    <dgm:pt modelId="{13D9090E-6136-4C7E-8367-1A80A5FEAE05}" type="pres">
      <dgm:prSet presAssocID="{0DCA61AB-3274-4BAA-B652-9CCEE8F72AFA}" presName="parentText" presStyleLbl="node1" presStyleIdx="0" presStyleCnt="2" custFlipHor="1" custScaleX="372958" custLinFactNeighborX="123" custLinFactNeighborY="2591">
        <dgm:presLayoutVars>
          <dgm:chMax val="1"/>
          <dgm:bulletEnabled val="1"/>
        </dgm:presLayoutVars>
      </dgm:prSet>
      <dgm:spPr/>
    </dgm:pt>
    <dgm:pt modelId="{9A595E72-6321-4451-A675-6E87B12B8D3B}" type="pres">
      <dgm:prSet presAssocID="{0DCA61AB-3274-4BAA-B652-9CCEE8F72AFA}" presName="descendantText" presStyleLbl="alignAccFollowNode1" presStyleIdx="0" presStyleCnt="2" custScaleX="2000000" custScaleY="150624" custLinFactNeighborX="-99069" custLinFactNeighborY="-14255">
        <dgm:presLayoutVars>
          <dgm:bulletEnabled val="1"/>
        </dgm:presLayoutVars>
      </dgm:prSet>
      <dgm:spPr/>
    </dgm:pt>
    <dgm:pt modelId="{868060AA-97D7-48C4-95EA-4EFCD978F3F5}" type="pres">
      <dgm:prSet presAssocID="{7E1EA024-C391-41F3-8263-F23E38994EC0}" presName="sp" presStyleCnt="0"/>
      <dgm:spPr/>
    </dgm:pt>
    <dgm:pt modelId="{1E89D2C6-571E-4261-B81E-45B2A063541A}" type="pres">
      <dgm:prSet presAssocID="{1AE5EBF2-A4AA-468C-8045-A6BE91719377}" presName="linNode" presStyleCnt="0"/>
      <dgm:spPr/>
    </dgm:pt>
    <dgm:pt modelId="{45C9676E-B5F8-4CCB-9991-4C0C5DDABB69}" type="pres">
      <dgm:prSet presAssocID="{1AE5EBF2-A4AA-468C-8045-A6BE91719377}" presName="parentText" presStyleLbl="node1" presStyleIdx="1" presStyleCnt="2" custFlipHor="0" custScaleX="372921" custLinFactNeighborX="39780" custLinFactNeighborY="3826">
        <dgm:presLayoutVars>
          <dgm:chMax val="1"/>
          <dgm:bulletEnabled val="1"/>
        </dgm:presLayoutVars>
      </dgm:prSet>
      <dgm:spPr/>
    </dgm:pt>
    <dgm:pt modelId="{1CC543C7-12CF-41DC-B6E3-87BA3399D0F4}" type="pres">
      <dgm:prSet presAssocID="{1AE5EBF2-A4AA-468C-8045-A6BE91719377}" presName="descendantText" presStyleLbl="alignAccFollowNode1" presStyleIdx="1" presStyleCnt="2" custScaleX="2000000" custScaleY="181570" custLinFactNeighborX="-68907" custLinFactNeighborY="39876">
        <dgm:presLayoutVars>
          <dgm:bulletEnabled val="1"/>
        </dgm:presLayoutVars>
      </dgm:prSet>
      <dgm:spPr/>
    </dgm:pt>
  </dgm:ptLst>
  <dgm:cxnLst>
    <dgm:cxn modelId="{07106421-B9D6-47A1-8119-EDEAC3EDC8D4}" type="presOf" srcId="{03C6501E-BA26-4737-848E-7F7E0F536A9B}" destId="{9A595E72-6321-4451-A675-6E87B12B8D3B}" srcOrd="0" destOrd="0" presId="urn:microsoft.com/office/officeart/2005/8/layout/vList5"/>
    <dgm:cxn modelId="{9CF62035-6420-4449-92D4-C825D95B9C8C}" type="presOf" srcId="{1AE5EBF2-A4AA-468C-8045-A6BE91719377}" destId="{45C9676E-B5F8-4CCB-9991-4C0C5DDABB69}" srcOrd="0" destOrd="0" presId="urn:microsoft.com/office/officeart/2005/8/layout/vList5"/>
    <dgm:cxn modelId="{4A87F04E-FEB4-43F5-89BB-4DDFB955EDED}" type="presOf" srcId="{2DE417B3-34E4-45C2-8B5F-9AEF3AE199E0}" destId="{1CC543C7-12CF-41DC-B6E3-87BA3399D0F4}" srcOrd="0" destOrd="0" presId="urn:microsoft.com/office/officeart/2005/8/layout/vList5"/>
    <dgm:cxn modelId="{8FDD119F-E775-4C07-9A3B-9585A75FF81D}" type="presOf" srcId="{C253EFC6-008B-4A11-9961-C430E68ECD39}" destId="{147F28C4-B217-49FE-A231-39491825EB1F}" srcOrd="0" destOrd="0" presId="urn:microsoft.com/office/officeart/2005/8/layout/vList5"/>
    <dgm:cxn modelId="{881226A3-880A-4C75-8565-D002953A8051}" srcId="{1AE5EBF2-A4AA-468C-8045-A6BE91719377}" destId="{2DE417B3-34E4-45C2-8B5F-9AEF3AE199E0}" srcOrd="0" destOrd="0" parTransId="{9E333E38-083F-4523-91D9-B69727A970FD}" sibTransId="{EC8CB14A-5F74-42C5-A4A1-8CBC757A15B2}"/>
    <dgm:cxn modelId="{6ECBE8C1-2078-4F7F-8A53-F2AFA9847F3C}" type="presOf" srcId="{0DCA61AB-3274-4BAA-B652-9CCEE8F72AFA}" destId="{13D9090E-6136-4C7E-8367-1A80A5FEAE05}" srcOrd="0" destOrd="0" presId="urn:microsoft.com/office/officeart/2005/8/layout/vList5"/>
    <dgm:cxn modelId="{80C931CF-74AD-4D3B-8814-A8F772BB86A1}" srcId="{C253EFC6-008B-4A11-9961-C430E68ECD39}" destId="{0DCA61AB-3274-4BAA-B652-9CCEE8F72AFA}" srcOrd="0" destOrd="0" parTransId="{FF161C58-72A6-4B25-9437-9B2172D7EE27}" sibTransId="{7E1EA024-C391-41F3-8263-F23E38994EC0}"/>
    <dgm:cxn modelId="{91E227F8-6303-454B-9468-60B9AD69A1AA}" srcId="{0DCA61AB-3274-4BAA-B652-9CCEE8F72AFA}" destId="{03C6501E-BA26-4737-848E-7F7E0F536A9B}" srcOrd="0" destOrd="0" parTransId="{9108CA16-A0B3-41FB-AD3A-C3232E2C8FD8}" sibTransId="{5B442FA2-781C-4F7D-B0D9-85D61B83CE29}"/>
    <dgm:cxn modelId="{3258A6F8-2845-47EF-A46B-7CC51CD9503B}" srcId="{C253EFC6-008B-4A11-9961-C430E68ECD39}" destId="{1AE5EBF2-A4AA-468C-8045-A6BE91719377}" srcOrd="1" destOrd="0" parTransId="{3BE98A07-8B2B-4609-BD23-ED5886DB7A21}" sibTransId="{BA8136BD-3577-4CB3-B307-F565C473FA96}"/>
    <dgm:cxn modelId="{68E4110D-ED52-472B-9A51-E12616E7C58D}" type="presParOf" srcId="{147F28C4-B217-49FE-A231-39491825EB1F}" destId="{D6CF0B65-DBDA-4514-921D-9817E2931BCF}" srcOrd="0" destOrd="0" presId="urn:microsoft.com/office/officeart/2005/8/layout/vList5"/>
    <dgm:cxn modelId="{6C871A49-2603-4522-85A8-EB63EF234315}" type="presParOf" srcId="{D6CF0B65-DBDA-4514-921D-9817E2931BCF}" destId="{13D9090E-6136-4C7E-8367-1A80A5FEAE05}" srcOrd="0" destOrd="0" presId="urn:microsoft.com/office/officeart/2005/8/layout/vList5"/>
    <dgm:cxn modelId="{6A6E37AB-C659-4EE0-9530-59340AFA9EB6}" type="presParOf" srcId="{D6CF0B65-DBDA-4514-921D-9817E2931BCF}" destId="{9A595E72-6321-4451-A675-6E87B12B8D3B}" srcOrd="1" destOrd="0" presId="urn:microsoft.com/office/officeart/2005/8/layout/vList5"/>
    <dgm:cxn modelId="{7EB2FD6E-3BEF-402D-A70E-34A28C499A03}" type="presParOf" srcId="{147F28C4-B217-49FE-A231-39491825EB1F}" destId="{868060AA-97D7-48C4-95EA-4EFCD978F3F5}" srcOrd="1" destOrd="0" presId="urn:microsoft.com/office/officeart/2005/8/layout/vList5"/>
    <dgm:cxn modelId="{64C19BDC-CBC1-4A43-8CA0-EB2F4D69E441}" type="presParOf" srcId="{147F28C4-B217-49FE-A231-39491825EB1F}" destId="{1E89D2C6-571E-4261-B81E-45B2A063541A}" srcOrd="2" destOrd="0" presId="urn:microsoft.com/office/officeart/2005/8/layout/vList5"/>
    <dgm:cxn modelId="{D71572A0-1AF7-4616-A5BA-3C6922C6016F}" type="presParOf" srcId="{1E89D2C6-571E-4261-B81E-45B2A063541A}" destId="{45C9676E-B5F8-4CCB-9991-4C0C5DDABB69}" srcOrd="0" destOrd="0" presId="urn:microsoft.com/office/officeart/2005/8/layout/vList5"/>
    <dgm:cxn modelId="{CCD4A752-830F-47F1-9913-BBCB683DFEE1}" type="presParOf" srcId="{1E89D2C6-571E-4261-B81E-45B2A063541A}" destId="{1CC543C7-12CF-41DC-B6E3-87BA3399D0F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EA069-5F41-4E47-A4BF-0052210BE9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C0B45CF-191F-48C2-8F72-F22F8FA60CDD}">
      <dgm:prSet phldrT="[Текст]"/>
      <dgm:spPr/>
      <dgm:t>
        <a:bodyPr/>
        <a:lstStyle/>
        <a:p>
          <a:r>
            <a:rPr lang="ru-RU" dirty="0"/>
            <a:t>1</a:t>
          </a:r>
        </a:p>
      </dgm:t>
    </dgm:pt>
    <dgm:pt modelId="{F05E4714-5309-4A82-8C5E-59EF149CD398}" type="parTrans" cxnId="{B0DE8845-EFC7-4F1F-A4EA-5A38B6164807}">
      <dgm:prSet/>
      <dgm:spPr/>
      <dgm:t>
        <a:bodyPr/>
        <a:lstStyle/>
        <a:p>
          <a:endParaRPr lang="ru-RU"/>
        </a:p>
      </dgm:t>
    </dgm:pt>
    <dgm:pt modelId="{E2CD358E-C3DE-4B0B-AEF4-625A81BE3E64}" type="sibTrans" cxnId="{B0DE8845-EFC7-4F1F-A4EA-5A38B6164807}">
      <dgm:prSet/>
      <dgm:spPr/>
      <dgm:t>
        <a:bodyPr/>
        <a:lstStyle/>
        <a:p>
          <a:endParaRPr lang="ru-RU"/>
        </a:p>
      </dgm:t>
    </dgm:pt>
    <dgm:pt modelId="{A95E58DD-DE69-45FE-979A-CD1B03356D7A}">
      <dgm:prSet phldrT="[Текст]" custT="1"/>
      <dgm:spPr/>
      <dgm:t>
        <a:bodyPr/>
        <a:lstStyle/>
        <a:p>
          <a:r>
            <a:rPr lang="ru-RU" sz="2000" dirty="0">
              <a:latin typeface="Times New Roman" pitchFamily="18" charset="0"/>
              <a:cs typeface="Times New Roman" pitchFamily="18" charset="0"/>
            </a:rPr>
            <a:t> Виды спорта, для которых характерна активная двигательная деятельность с предельным проявлением физических и психических качеств занимающихся (большинство видов спорта).</a:t>
          </a:r>
          <a:endParaRPr lang="ru-RU" sz="2000" dirty="0"/>
        </a:p>
      </dgm:t>
    </dgm:pt>
    <dgm:pt modelId="{03D4B229-B334-4452-BF17-CD66532F7FA5}" type="parTrans" cxnId="{1BA9B0BF-6EE3-496C-ABDE-3E07A57CA82D}">
      <dgm:prSet/>
      <dgm:spPr/>
      <dgm:t>
        <a:bodyPr/>
        <a:lstStyle/>
        <a:p>
          <a:endParaRPr lang="ru-RU"/>
        </a:p>
      </dgm:t>
    </dgm:pt>
    <dgm:pt modelId="{48F3428E-431E-4D50-86A2-FB4F0ABED3C2}" type="sibTrans" cxnId="{1BA9B0BF-6EE3-496C-ABDE-3E07A57CA82D}">
      <dgm:prSet/>
      <dgm:spPr/>
      <dgm:t>
        <a:bodyPr/>
        <a:lstStyle/>
        <a:p>
          <a:endParaRPr lang="ru-RU"/>
        </a:p>
      </dgm:t>
    </dgm:pt>
    <dgm:pt modelId="{718DCEB8-9754-4961-8532-ED1DF90844B3}">
      <dgm:prSet phldrT="[Текст]"/>
      <dgm:spPr/>
      <dgm:t>
        <a:bodyPr/>
        <a:lstStyle/>
        <a:p>
          <a:r>
            <a:rPr lang="ru-RU" dirty="0"/>
            <a:t>2</a:t>
          </a:r>
        </a:p>
      </dgm:t>
    </dgm:pt>
    <dgm:pt modelId="{E0AEBE3B-274E-462B-B8F7-6E646D7DF530}" type="parTrans" cxnId="{19830ACD-AC03-4D22-9362-B9F27996A456}">
      <dgm:prSet/>
      <dgm:spPr/>
      <dgm:t>
        <a:bodyPr/>
        <a:lstStyle/>
        <a:p>
          <a:endParaRPr lang="ru-RU"/>
        </a:p>
      </dgm:t>
    </dgm:pt>
    <dgm:pt modelId="{93FE79EE-9E76-4B6B-AF53-C4CB41348746}" type="sibTrans" cxnId="{19830ACD-AC03-4D22-9362-B9F27996A456}">
      <dgm:prSet/>
      <dgm:spPr/>
      <dgm:t>
        <a:bodyPr/>
        <a:lstStyle/>
        <a:p>
          <a:endParaRPr lang="ru-RU"/>
        </a:p>
      </dgm:t>
    </dgm:pt>
    <dgm:pt modelId="{2920EF09-B82F-42FC-9FDD-1768863644F0}">
      <dgm:prSet phldrT="[Текст]" custT="1"/>
      <dgm:spPr/>
      <dgm:t>
        <a:bodyPr/>
        <a:lstStyle/>
        <a:p>
          <a:r>
            <a:rPr lang="ru-RU" sz="2000" dirty="0">
              <a:latin typeface="Times New Roman" pitchFamily="18" charset="0"/>
              <a:cs typeface="Times New Roman" pitchFamily="18" charset="0"/>
            </a:rPr>
            <a:t>Виды спорта, основа которых заключается в действиях по управлению специальными техническими средствами передвижения (автомобиль, мотоцикл, яхта, самолет и др.).</a:t>
          </a:r>
          <a:endParaRPr lang="ru-RU" sz="2000" dirty="0"/>
        </a:p>
      </dgm:t>
    </dgm:pt>
    <dgm:pt modelId="{FA67CAA1-5F7F-41A5-85C7-576524E25E06}" type="parTrans" cxnId="{66B162BD-121C-4B46-92EC-780064C4B244}">
      <dgm:prSet/>
      <dgm:spPr/>
      <dgm:t>
        <a:bodyPr/>
        <a:lstStyle/>
        <a:p>
          <a:endParaRPr lang="ru-RU"/>
        </a:p>
      </dgm:t>
    </dgm:pt>
    <dgm:pt modelId="{2E8D47EE-C068-4681-AEF2-D152765F1FE5}" type="sibTrans" cxnId="{66B162BD-121C-4B46-92EC-780064C4B244}">
      <dgm:prSet/>
      <dgm:spPr/>
      <dgm:t>
        <a:bodyPr/>
        <a:lstStyle/>
        <a:p>
          <a:endParaRPr lang="ru-RU"/>
        </a:p>
      </dgm:t>
    </dgm:pt>
    <dgm:pt modelId="{414565BA-0470-4FBA-BB5F-7C5346FF7C91}">
      <dgm:prSet phldrT="[Текст]" phldr="1"/>
      <dgm:spPr/>
      <dgm:t>
        <a:bodyPr/>
        <a:lstStyle/>
        <a:p>
          <a:endParaRPr lang="ru-RU" dirty="0"/>
        </a:p>
      </dgm:t>
    </dgm:pt>
    <dgm:pt modelId="{0223862A-5229-4682-849B-8A6AC38AC8C0}" type="parTrans" cxnId="{2F9B56C5-26BC-4F91-80C9-632EE723D07A}">
      <dgm:prSet/>
      <dgm:spPr/>
      <dgm:t>
        <a:bodyPr/>
        <a:lstStyle/>
        <a:p>
          <a:endParaRPr lang="ru-RU"/>
        </a:p>
      </dgm:t>
    </dgm:pt>
    <dgm:pt modelId="{E81DFBE5-1DA7-4E84-AB7E-FC208BDF3DAA}" type="sibTrans" cxnId="{2F9B56C5-26BC-4F91-80C9-632EE723D07A}">
      <dgm:prSet/>
      <dgm:spPr/>
      <dgm:t>
        <a:bodyPr/>
        <a:lstStyle/>
        <a:p>
          <a:endParaRPr lang="ru-RU"/>
        </a:p>
      </dgm:t>
    </dgm:pt>
    <dgm:pt modelId="{6211C2C9-28C4-415B-AFB9-C79828B131B3}">
      <dgm:prSet phldrT="[Текст]" custT="1"/>
      <dgm:spPr/>
      <dgm:t>
        <a:bodyPr/>
        <a:lstStyle/>
        <a:p>
          <a:r>
            <a:rPr lang="ru-RU" sz="2000" dirty="0">
              <a:latin typeface="Times New Roman" pitchFamily="18" charset="0"/>
              <a:cs typeface="Times New Roman" pitchFamily="18" charset="0"/>
            </a:rPr>
            <a:t>Виды спорта, двигательная активность в которых лимитируется условиями регламентированного поражения цели из специального оружия (стрельба пулевая, стрельба из лука, дартс и т.д.).</a:t>
          </a:r>
          <a:endParaRPr lang="ru-RU" sz="2000" dirty="0"/>
        </a:p>
      </dgm:t>
    </dgm:pt>
    <dgm:pt modelId="{195B326D-00BA-4D11-9928-C33CB0D8208C}" type="parTrans" cxnId="{D2D94BBB-40D5-4283-9B6B-84FB3B105DC4}">
      <dgm:prSet/>
      <dgm:spPr/>
      <dgm:t>
        <a:bodyPr/>
        <a:lstStyle/>
        <a:p>
          <a:endParaRPr lang="ru-RU"/>
        </a:p>
      </dgm:t>
    </dgm:pt>
    <dgm:pt modelId="{7EE696AE-1FF8-4CAC-843C-F6DDF955781E}" type="sibTrans" cxnId="{D2D94BBB-40D5-4283-9B6B-84FB3B105DC4}">
      <dgm:prSet/>
      <dgm:spPr/>
      <dgm:t>
        <a:bodyPr/>
        <a:lstStyle/>
        <a:p>
          <a:endParaRPr lang="ru-RU"/>
        </a:p>
      </dgm:t>
    </dgm:pt>
    <dgm:pt modelId="{21C48EAF-EB2D-4EA0-9BED-DB341FE4B916}">
      <dgm:prSet phldrT="[Текст]"/>
      <dgm:spPr/>
      <dgm:t>
        <a:bodyPr/>
        <a:lstStyle/>
        <a:p>
          <a:endParaRPr lang="ru-RU" sz="1700" dirty="0"/>
        </a:p>
      </dgm:t>
    </dgm:pt>
    <dgm:pt modelId="{37C673EB-7908-4194-B525-3CD4BB3FD727}" type="parTrans" cxnId="{43E38D00-2313-4437-A9E2-D9B65219AF6F}">
      <dgm:prSet/>
      <dgm:spPr/>
      <dgm:t>
        <a:bodyPr/>
        <a:lstStyle/>
        <a:p>
          <a:endParaRPr lang="ru-RU"/>
        </a:p>
      </dgm:t>
    </dgm:pt>
    <dgm:pt modelId="{9FBA00B8-4D25-4E44-A027-30231DFC3441}" type="sibTrans" cxnId="{43E38D00-2313-4437-A9E2-D9B65219AF6F}">
      <dgm:prSet/>
      <dgm:spPr/>
      <dgm:t>
        <a:bodyPr/>
        <a:lstStyle/>
        <a:p>
          <a:endParaRPr lang="ru-RU"/>
        </a:p>
      </dgm:t>
    </dgm:pt>
    <dgm:pt modelId="{565203CF-CB11-4129-B154-6F6A2AEBB597}" type="pres">
      <dgm:prSet presAssocID="{D5FEA069-5F41-4E47-A4BF-0052210BE9BE}" presName="Name0" presStyleCnt="0">
        <dgm:presLayoutVars>
          <dgm:dir/>
          <dgm:animLvl val="lvl"/>
          <dgm:resizeHandles val="exact"/>
        </dgm:presLayoutVars>
      </dgm:prSet>
      <dgm:spPr/>
    </dgm:pt>
    <dgm:pt modelId="{1263BDF0-85E7-48EB-A709-035F541099AB}" type="pres">
      <dgm:prSet presAssocID="{FC0B45CF-191F-48C2-8F72-F22F8FA60CDD}" presName="linNode" presStyleCnt="0"/>
      <dgm:spPr/>
    </dgm:pt>
    <dgm:pt modelId="{688593C5-5BFE-4E44-AC85-0E93D41C9BCD}" type="pres">
      <dgm:prSet presAssocID="{FC0B45CF-191F-48C2-8F72-F22F8FA60CDD}" presName="parentText" presStyleLbl="node1" presStyleIdx="0" presStyleCnt="3">
        <dgm:presLayoutVars>
          <dgm:chMax val="1"/>
          <dgm:bulletEnabled val="1"/>
        </dgm:presLayoutVars>
      </dgm:prSet>
      <dgm:spPr/>
    </dgm:pt>
    <dgm:pt modelId="{A49CB5CB-FC20-4B56-918F-F1AF5037E5A2}" type="pres">
      <dgm:prSet presAssocID="{FC0B45CF-191F-48C2-8F72-F22F8FA60CDD}" presName="descendantText" presStyleLbl="alignAccFollowNode1" presStyleIdx="0" presStyleCnt="3" custScaleX="2000000">
        <dgm:presLayoutVars>
          <dgm:bulletEnabled val="1"/>
        </dgm:presLayoutVars>
      </dgm:prSet>
      <dgm:spPr/>
    </dgm:pt>
    <dgm:pt modelId="{37156A07-A6DE-4A59-9A27-716B83B38C05}" type="pres">
      <dgm:prSet presAssocID="{E2CD358E-C3DE-4B0B-AEF4-625A81BE3E64}" presName="sp" presStyleCnt="0"/>
      <dgm:spPr/>
    </dgm:pt>
    <dgm:pt modelId="{90873829-9F6C-4CBC-81AC-1296DDC9BEE2}" type="pres">
      <dgm:prSet presAssocID="{718DCEB8-9754-4961-8532-ED1DF90844B3}" presName="linNode" presStyleCnt="0"/>
      <dgm:spPr/>
    </dgm:pt>
    <dgm:pt modelId="{83C43750-3A81-406A-9E85-DAA45C30F0D1}" type="pres">
      <dgm:prSet presAssocID="{718DCEB8-9754-4961-8532-ED1DF90844B3}" presName="parentText" presStyleLbl="node1" presStyleIdx="1" presStyleCnt="3">
        <dgm:presLayoutVars>
          <dgm:chMax val="1"/>
          <dgm:bulletEnabled val="1"/>
        </dgm:presLayoutVars>
      </dgm:prSet>
      <dgm:spPr/>
    </dgm:pt>
    <dgm:pt modelId="{ED7026AB-37AC-4628-9376-48A6AD723959}" type="pres">
      <dgm:prSet presAssocID="{718DCEB8-9754-4961-8532-ED1DF90844B3}" presName="descendantText" presStyleLbl="alignAccFollowNode1" presStyleIdx="1" presStyleCnt="3" custScaleX="2000000">
        <dgm:presLayoutVars>
          <dgm:bulletEnabled val="1"/>
        </dgm:presLayoutVars>
      </dgm:prSet>
      <dgm:spPr/>
    </dgm:pt>
    <dgm:pt modelId="{1CC728E0-CF85-4FE5-9C6D-4452AD7669F4}" type="pres">
      <dgm:prSet presAssocID="{93FE79EE-9E76-4B6B-AF53-C4CB41348746}" presName="sp" presStyleCnt="0"/>
      <dgm:spPr/>
    </dgm:pt>
    <dgm:pt modelId="{671E61B3-885C-414F-92A2-608FEE932941}" type="pres">
      <dgm:prSet presAssocID="{414565BA-0470-4FBA-BB5F-7C5346FF7C91}" presName="linNode" presStyleCnt="0"/>
      <dgm:spPr/>
    </dgm:pt>
    <dgm:pt modelId="{D01A4C3F-D99D-4AF0-97A4-2CDEF8BBE509}" type="pres">
      <dgm:prSet presAssocID="{414565BA-0470-4FBA-BB5F-7C5346FF7C91}" presName="parentText" presStyleLbl="node1" presStyleIdx="2" presStyleCnt="3">
        <dgm:presLayoutVars>
          <dgm:chMax val="1"/>
          <dgm:bulletEnabled val="1"/>
        </dgm:presLayoutVars>
      </dgm:prSet>
      <dgm:spPr/>
    </dgm:pt>
    <dgm:pt modelId="{AD7BCA2E-1C98-4C6A-A887-9F5CED52728A}" type="pres">
      <dgm:prSet presAssocID="{414565BA-0470-4FBA-BB5F-7C5346FF7C91}" presName="descendantText" presStyleLbl="alignAccFollowNode1" presStyleIdx="2" presStyleCnt="3" custScaleX="2000000">
        <dgm:presLayoutVars>
          <dgm:bulletEnabled val="1"/>
        </dgm:presLayoutVars>
      </dgm:prSet>
      <dgm:spPr/>
    </dgm:pt>
  </dgm:ptLst>
  <dgm:cxnLst>
    <dgm:cxn modelId="{43E38D00-2313-4437-A9E2-D9B65219AF6F}" srcId="{FC0B45CF-191F-48C2-8F72-F22F8FA60CDD}" destId="{21C48EAF-EB2D-4EA0-9BED-DB341FE4B916}" srcOrd="1" destOrd="0" parTransId="{37C673EB-7908-4194-B525-3CD4BB3FD727}" sibTransId="{9FBA00B8-4D25-4E44-A027-30231DFC3441}"/>
    <dgm:cxn modelId="{B0DE8845-EFC7-4F1F-A4EA-5A38B6164807}" srcId="{D5FEA069-5F41-4E47-A4BF-0052210BE9BE}" destId="{FC0B45CF-191F-48C2-8F72-F22F8FA60CDD}" srcOrd="0" destOrd="0" parTransId="{F05E4714-5309-4A82-8C5E-59EF149CD398}" sibTransId="{E2CD358E-C3DE-4B0B-AEF4-625A81BE3E64}"/>
    <dgm:cxn modelId="{19AEF54C-0CB0-46C3-BFBA-D9CE208DB33B}" type="presOf" srcId="{FC0B45CF-191F-48C2-8F72-F22F8FA60CDD}" destId="{688593C5-5BFE-4E44-AC85-0E93D41C9BCD}" srcOrd="0" destOrd="0" presId="urn:microsoft.com/office/officeart/2005/8/layout/vList5"/>
    <dgm:cxn modelId="{A846C55B-67A0-4FDE-A3AF-F5E6A5B5C8D6}" type="presOf" srcId="{2920EF09-B82F-42FC-9FDD-1768863644F0}" destId="{ED7026AB-37AC-4628-9376-48A6AD723959}" srcOrd="0" destOrd="0" presId="urn:microsoft.com/office/officeart/2005/8/layout/vList5"/>
    <dgm:cxn modelId="{D9F7625F-E7C5-4C5D-A98C-D8C1AED720FB}" type="presOf" srcId="{718DCEB8-9754-4961-8532-ED1DF90844B3}" destId="{83C43750-3A81-406A-9E85-DAA45C30F0D1}" srcOrd="0" destOrd="0" presId="urn:microsoft.com/office/officeart/2005/8/layout/vList5"/>
    <dgm:cxn modelId="{9849DB62-213B-41A1-A1FB-05C282C79C44}" type="presOf" srcId="{D5FEA069-5F41-4E47-A4BF-0052210BE9BE}" destId="{565203CF-CB11-4129-B154-6F6A2AEBB597}" srcOrd="0" destOrd="0" presId="urn:microsoft.com/office/officeart/2005/8/layout/vList5"/>
    <dgm:cxn modelId="{82E058A5-A7F6-4280-B402-F460747D665A}" type="presOf" srcId="{6211C2C9-28C4-415B-AFB9-C79828B131B3}" destId="{AD7BCA2E-1C98-4C6A-A887-9F5CED52728A}" srcOrd="0" destOrd="0" presId="urn:microsoft.com/office/officeart/2005/8/layout/vList5"/>
    <dgm:cxn modelId="{D2D94BBB-40D5-4283-9B6B-84FB3B105DC4}" srcId="{414565BA-0470-4FBA-BB5F-7C5346FF7C91}" destId="{6211C2C9-28C4-415B-AFB9-C79828B131B3}" srcOrd="0" destOrd="0" parTransId="{195B326D-00BA-4D11-9928-C33CB0D8208C}" sibTransId="{7EE696AE-1FF8-4CAC-843C-F6DDF955781E}"/>
    <dgm:cxn modelId="{66B162BD-121C-4B46-92EC-780064C4B244}" srcId="{718DCEB8-9754-4961-8532-ED1DF90844B3}" destId="{2920EF09-B82F-42FC-9FDD-1768863644F0}" srcOrd="0" destOrd="0" parTransId="{FA67CAA1-5F7F-41A5-85C7-576524E25E06}" sibTransId="{2E8D47EE-C068-4681-AEF2-D152765F1FE5}"/>
    <dgm:cxn modelId="{1BA9B0BF-6EE3-496C-ABDE-3E07A57CA82D}" srcId="{FC0B45CF-191F-48C2-8F72-F22F8FA60CDD}" destId="{A95E58DD-DE69-45FE-979A-CD1B03356D7A}" srcOrd="0" destOrd="0" parTransId="{03D4B229-B334-4452-BF17-CD66532F7FA5}" sibTransId="{48F3428E-431E-4D50-86A2-FB4F0ABED3C2}"/>
    <dgm:cxn modelId="{2F9B56C5-26BC-4F91-80C9-632EE723D07A}" srcId="{D5FEA069-5F41-4E47-A4BF-0052210BE9BE}" destId="{414565BA-0470-4FBA-BB5F-7C5346FF7C91}" srcOrd="2" destOrd="0" parTransId="{0223862A-5229-4682-849B-8A6AC38AC8C0}" sibTransId="{E81DFBE5-1DA7-4E84-AB7E-FC208BDF3DAA}"/>
    <dgm:cxn modelId="{D220C8C5-1CEA-43B9-83B0-9C67FD6F65CE}" type="presOf" srcId="{414565BA-0470-4FBA-BB5F-7C5346FF7C91}" destId="{D01A4C3F-D99D-4AF0-97A4-2CDEF8BBE509}" srcOrd="0" destOrd="0" presId="urn:microsoft.com/office/officeart/2005/8/layout/vList5"/>
    <dgm:cxn modelId="{64FB37C7-9C90-45FD-A71A-19C264A2D0E1}" type="presOf" srcId="{A95E58DD-DE69-45FE-979A-CD1B03356D7A}" destId="{A49CB5CB-FC20-4B56-918F-F1AF5037E5A2}" srcOrd="0" destOrd="0" presId="urn:microsoft.com/office/officeart/2005/8/layout/vList5"/>
    <dgm:cxn modelId="{02AD01CC-A505-492A-BDBE-3C0FA30BE051}" type="presOf" srcId="{21C48EAF-EB2D-4EA0-9BED-DB341FE4B916}" destId="{A49CB5CB-FC20-4B56-918F-F1AF5037E5A2}" srcOrd="0" destOrd="1" presId="urn:microsoft.com/office/officeart/2005/8/layout/vList5"/>
    <dgm:cxn modelId="{19830ACD-AC03-4D22-9362-B9F27996A456}" srcId="{D5FEA069-5F41-4E47-A4BF-0052210BE9BE}" destId="{718DCEB8-9754-4961-8532-ED1DF90844B3}" srcOrd="1" destOrd="0" parTransId="{E0AEBE3B-274E-462B-B8F7-6E646D7DF530}" sibTransId="{93FE79EE-9E76-4B6B-AF53-C4CB41348746}"/>
    <dgm:cxn modelId="{DDD19FBD-F0BA-4024-9EF8-87E02B70358A}" type="presParOf" srcId="{565203CF-CB11-4129-B154-6F6A2AEBB597}" destId="{1263BDF0-85E7-48EB-A709-035F541099AB}" srcOrd="0" destOrd="0" presId="urn:microsoft.com/office/officeart/2005/8/layout/vList5"/>
    <dgm:cxn modelId="{060F5252-753B-4E18-9C2D-6F13156797F5}" type="presParOf" srcId="{1263BDF0-85E7-48EB-A709-035F541099AB}" destId="{688593C5-5BFE-4E44-AC85-0E93D41C9BCD}" srcOrd="0" destOrd="0" presId="urn:microsoft.com/office/officeart/2005/8/layout/vList5"/>
    <dgm:cxn modelId="{E2A55F54-C152-4104-AFF3-CD1E9F353A27}" type="presParOf" srcId="{1263BDF0-85E7-48EB-A709-035F541099AB}" destId="{A49CB5CB-FC20-4B56-918F-F1AF5037E5A2}" srcOrd="1" destOrd="0" presId="urn:microsoft.com/office/officeart/2005/8/layout/vList5"/>
    <dgm:cxn modelId="{9D65E27A-A3AC-451C-A7FF-C0A97C901ED3}" type="presParOf" srcId="{565203CF-CB11-4129-B154-6F6A2AEBB597}" destId="{37156A07-A6DE-4A59-9A27-716B83B38C05}" srcOrd="1" destOrd="0" presId="urn:microsoft.com/office/officeart/2005/8/layout/vList5"/>
    <dgm:cxn modelId="{03C999D9-8BF0-434A-9B34-BE4956DF8CA6}" type="presParOf" srcId="{565203CF-CB11-4129-B154-6F6A2AEBB597}" destId="{90873829-9F6C-4CBC-81AC-1296DDC9BEE2}" srcOrd="2" destOrd="0" presId="urn:microsoft.com/office/officeart/2005/8/layout/vList5"/>
    <dgm:cxn modelId="{33E3CA6C-09F8-4EE6-A917-50999E1CBC5E}" type="presParOf" srcId="{90873829-9F6C-4CBC-81AC-1296DDC9BEE2}" destId="{83C43750-3A81-406A-9E85-DAA45C30F0D1}" srcOrd="0" destOrd="0" presId="urn:microsoft.com/office/officeart/2005/8/layout/vList5"/>
    <dgm:cxn modelId="{4834227C-1D03-4873-ACF8-47532D803D95}" type="presParOf" srcId="{90873829-9F6C-4CBC-81AC-1296DDC9BEE2}" destId="{ED7026AB-37AC-4628-9376-48A6AD723959}" srcOrd="1" destOrd="0" presId="urn:microsoft.com/office/officeart/2005/8/layout/vList5"/>
    <dgm:cxn modelId="{D018D71D-5071-413F-9234-6D389D797449}" type="presParOf" srcId="{565203CF-CB11-4129-B154-6F6A2AEBB597}" destId="{1CC728E0-CF85-4FE5-9C6D-4452AD7669F4}" srcOrd="3" destOrd="0" presId="urn:microsoft.com/office/officeart/2005/8/layout/vList5"/>
    <dgm:cxn modelId="{EC657EF7-6B93-4E70-9448-A12539E507EA}" type="presParOf" srcId="{565203CF-CB11-4129-B154-6F6A2AEBB597}" destId="{671E61B3-885C-414F-92A2-608FEE932941}" srcOrd="4" destOrd="0" presId="urn:microsoft.com/office/officeart/2005/8/layout/vList5"/>
    <dgm:cxn modelId="{B865ACCA-C59A-45B6-B865-915E00B9EC4C}" type="presParOf" srcId="{671E61B3-885C-414F-92A2-608FEE932941}" destId="{D01A4C3F-D99D-4AF0-97A4-2CDEF8BBE509}" srcOrd="0" destOrd="0" presId="urn:microsoft.com/office/officeart/2005/8/layout/vList5"/>
    <dgm:cxn modelId="{FAB3D0A2-640B-4C04-BFFE-9474E45E9A20}" type="presParOf" srcId="{671E61B3-885C-414F-92A2-608FEE932941}" destId="{AD7BCA2E-1C98-4C6A-A887-9F5CED5272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EA069-5F41-4E47-A4BF-0052210BE9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C0B45CF-191F-48C2-8F72-F22F8FA60CDD}">
      <dgm:prSet phldrT="[Текст]"/>
      <dgm:spPr/>
      <dgm:t>
        <a:bodyPr/>
        <a:lstStyle/>
        <a:p>
          <a:r>
            <a:rPr lang="ru-RU" dirty="0"/>
            <a:t>1</a:t>
          </a:r>
        </a:p>
      </dgm:t>
    </dgm:pt>
    <dgm:pt modelId="{F05E4714-5309-4A82-8C5E-59EF149CD398}" type="parTrans" cxnId="{B0DE8845-EFC7-4F1F-A4EA-5A38B6164807}">
      <dgm:prSet/>
      <dgm:spPr/>
      <dgm:t>
        <a:bodyPr/>
        <a:lstStyle/>
        <a:p>
          <a:endParaRPr lang="ru-RU"/>
        </a:p>
      </dgm:t>
    </dgm:pt>
    <dgm:pt modelId="{E2CD358E-C3DE-4B0B-AEF4-625A81BE3E64}" type="sibTrans" cxnId="{B0DE8845-EFC7-4F1F-A4EA-5A38B6164807}">
      <dgm:prSet/>
      <dgm:spPr/>
      <dgm:t>
        <a:bodyPr/>
        <a:lstStyle/>
        <a:p>
          <a:endParaRPr lang="ru-RU"/>
        </a:p>
      </dgm:t>
    </dgm:pt>
    <dgm:pt modelId="{A95E58DD-DE69-45FE-979A-CD1B03356D7A}">
      <dgm:prSet phldrT="[Текст]" custT="1"/>
      <dgm:spPr/>
      <dgm:t>
        <a:bodyPr/>
        <a:lstStyle/>
        <a:p>
          <a:r>
            <a:rPr lang="ru-RU" sz="2000" dirty="0">
              <a:latin typeface="Times New Roman" pitchFamily="18" charset="0"/>
              <a:cs typeface="Times New Roman" pitchFamily="18" charset="0"/>
            </a:rPr>
            <a:t> Виды спорта, в основе которых лежит модельно-конструкторская деятельность спортсмена (авиамодельный, судомодельный и т.д.).</a:t>
          </a:r>
          <a:endParaRPr lang="ru-RU" sz="2000" dirty="0"/>
        </a:p>
      </dgm:t>
    </dgm:pt>
    <dgm:pt modelId="{03D4B229-B334-4452-BF17-CD66532F7FA5}" type="parTrans" cxnId="{1BA9B0BF-6EE3-496C-ABDE-3E07A57CA82D}">
      <dgm:prSet/>
      <dgm:spPr/>
      <dgm:t>
        <a:bodyPr/>
        <a:lstStyle/>
        <a:p>
          <a:endParaRPr lang="ru-RU"/>
        </a:p>
      </dgm:t>
    </dgm:pt>
    <dgm:pt modelId="{48F3428E-431E-4D50-86A2-FB4F0ABED3C2}" type="sibTrans" cxnId="{1BA9B0BF-6EE3-496C-ABDE-3E07A57CA82D}">
      <dgm:prSet/>
      <dgm:spPr/>
      <dgm:t>
        <a:bodyPr/>
        <a:lstStyle/>
        <a:p>
          <a:endParaRPr lang="ru-RU"/>
        </a:p>
      </dgm:t>
    </dgm:pt>
    <dgm:pt modelId="{718DCEB8-9754-4961-8532-ED1DF90844B3}">
      <dgm:prSet phldrT="[Текст]"/>
      <dgm:spPr/>
      <dgm:t>
        <a:bodyPr/>
        <a:lstStyle/>
        <a:p>
          <a:r>
            <a:rPr lang="ru-RU" dirty="0"/>
            <a:t>2</a:t>
          </a:r>
        </a:p>
      </dgm:t>
    </dgm:pt>
    <dgm:pt modelId="{E0AEBE3B-274E-462B-B8F7-6E646D7DF530}" type="parTrans" cxnId="{19830ACD-AC03-4D22-9362-B9F27996A456}">
      <dgm:prSet/>
      <dgm:spPr/>
      <dgm:t>
        <a:bodyPr/>
        <a:lstStyle/>
        <a:p>
          <a:endParaRPr lang="ru-RU"/>
        </a:p>
      </dgm:t>
    </dgm:pt>
    <dgm:pt modelId="{93FE79EE-9E76-4B6B-AF53-C4CB41348746}" type="sibTrans" cxnId="{19830ACD-AC03-4D22-9362-B9F27996A456}">
      <dgm:prSet/>
      <dgm:spPr/>
      <dgm:t>
        <a:bodyPr/>
        <a:lstStyle/>
        <a:p>
          <a:endParaRPr lang="ru-RU"/>
        </a:p>
      </dgm:t>
    </dgm:pt>
    <dgm:pt modelId="{2920EF09-B82F-42FC-9FDD-1768863644F0}">
      <dgm:prSet phldrT="[Текст]" custT="1"/>
      <dgm:spPr/>
      <dgm:t>
        <a:bodyPr/>
        <a:lstStyle/>
        <a:p>
          <a:r>
            <a:rPr lang="ru-RU" sz="2000" dirty="0">
              <a:latin typeface="Times New Roman" pitchFamily="18" charset="0"/>
              <a:cs typeface="Times New Roman" pitchFamily="18" charset="0"/>
            </a:rPr>
            <a:t>Виды спорта, смысловое содержание которых заключается в абстрактно-логическом обыгрывании соперника (шашки, шахматы, бридж и т. д.).</a:t>
          </a:r>
          <a:endParaRPr lang="ru-RU" sz="2000" dirty="0"/>
        </a:p>
      </dgm:t>
    </dgm:pt>
    <dgm:pt modelId="{FA67CAA1-5F7F-41A5-85C7-576524E25E06}" type="parTrans" cxnId="{66B162BD-121C-4B46-92EC-780064C4B244}">
      <dgm:prSet/>
      <dgm:spPr/>
      <dgm:t>
        <a:bodyPr/>
        <a:lstStyle/>
        <a:p>
          <a:endParaRPr lang="ru-RU"/>
        </a:p>
      </dgm:t>
    </dgm:pt>
    <dgm:pt modelId="{2E8D47EE-C068-4681-AEF2-D152765F1FE5}" type="sibTrans" cxnId="{66B162BD-121C-4B46-92EC-780064C4B244}">
      <dgm:prSet/>
      <dgm:spPr/>
      <dgm:t>
        <a:bodyPr/>
        <a:lstStyle/>
        <a:p>
          <a:endParaRPr lang="ru-RU"/>
        </a:p>
      </dgm:t>
    </dgm:pt>
    <dgm:pt modelId="{414565BA-0470-4FBA-BB5F-7C5346FF7C91}">
      <dgm:prSet phldrT="[Текст]" phldr="1"/>
      <dgm:spPr/>
      <dgm:t>
        <a:bodyPr/>
        <a:lstStyle/>
        <a:p>
          <a:endParaRPr lang="ru-RU" dirty="0"/>
        </a:p>
      </dgm:t>
    </dgm:pt>
    <dgm:pt modelId="{0223862A-5229-4682-849B-8A6AC38AC8C0}" type="parTrans" cxnId="{2F9B56C5-26BC-4F91-80C9-632EE723D07A}">
      <dgm:prSet/>
      <dgm:spPr/>
      <dgm:t>
        <a:bodyPr/>
        <a:lstStyle/>
        <a:p>
          <a:endParaRPr lang="ru-RU"/>
        </a:p>
      </dgm:t>
    </dgm:pt>
    <dgm:pt modelId="{E81DFBE5-1DA7-4E84-AB7E-FC208BDF3DAA}" type="sibTrans" cxnId="{2F9B56C5-26BC-4F91-80C9-632EE723D07A}">
      <dgm:prSet/>
      <dgm:spPr/>
      <dgm:t>
        <a:bodyPr/>
        <a:lstStyle/>
        <a:p>
          <a:endParaRPr lang="ru-RU"/>
        </a:p>
      </dgm:t>
    </dgm:pt>
    <dgm:pt modelId="{6211C2C9-28C4-415B-AFB9-C79828B131B3}">
      <dgm:prSet phldrT="[Текст]" custT="1"/>
      <dgm:spPr/>
      <dgm:t>
        <a:bodyPr/>
        <a:lstStyle/>
        <a:p>
          <a:r>
            <a:rPr lang="ru-RU" sz="2000" dirty="0">
              <a:latin typeface="Times New Roman" pitchFamily="18" charset="0"/>
              <a:cs typeface="Times New Roman" pitchFamily="18" charset="0"/>
            </a:rPr>
            <a:t>Виды спорта, основу которых составляют двигательные действия, входящие в различные виды спорта (спортивное ориентирование, биатлон,  многоборье, современное пятиборье и т.д.).</a:t>
          </a:r>
          <a:endParaRPr lang="ru-RU" sz="2000" dirty="0"/>
        </a:p>
      </dgm:t>
    </dgm:pt>
    <dgm:pt modelId="{195B326D-00BA-4D11-9928-C33CB0D8208C}" type="parTrans" cxnId="{D2D94BBB-40D5-4283-9B6B-84FB3B105DC4}">
      <dgm:prSet/>
      <dgm:spPr/>
      <dgm:t>
        <a:bodyPr/>
        <a:lstStyle/>
        <a:p>
          <a:endParaRPr lang="ru-RU"/>
        </a:p>
      </dgm:t>
    </dgm:pt>
    <dgm:pt modelId="{7EE696AE-1FF8-4CAC-843C-F6DDF955781E}" type="sibTrans" cxnId="{D2D94BBB-40D5-4283-9B6B-84FB3B105DC4}">
      <dgm:prSet/>
      <dgm:spPr/>
      <dgm:t>
        <a:bodyPr/>
        <a:lstStyle/>
        <a:p>
          <a:endParaRPr lang="ru-RU"/>
        </a:p>
      </dgm:t>
    </dgm:pt>
    <dgm:pt modelId="{21C48EAF-EB2D-4EA0-9BED-DB341FE4B916}">
      <dgm:prSet phldrT="[Текст]"/>
      <dgm:spPr/>
      <dgm:t>
        <a:bodyPr/>
        <a:lstStyle/>
        <a:p>
          <a:endParaRPr lang="ru-RU" sz="1700" dirty="0"/>
        </a:p>
      </dgm:t>
    </dgm:pt>
    <dgm:pt modelId="{37C673EB-7908-4194-B525-3CD4BB3FD727}" type="parTrans" cxnId="{43E38D00-2313-4437-A9E2-D9B65219AF6F}">
      <dgm:prSet/>
      <dgm:spPr/>
      <dgm:t>
        <a:bodyPr/>
        <a:lstStyle/>
        <a:p>
          <a:endParaRPr lang="ru-RU"/>
        </a:p>
      </dgm:t>
    </dgm:pt>
    <dgm:pt modelId="{9FBA00B8-4D25-4E44-A027-30231DFC3441}" type="sibTrans" cxnId="{43E38D00-2313-4437-A9E2-D9B65219AF6F}">
      <dgm:prSet/>
      <dgm:spPr/>
      <dgm:t>
        <a:bodyPr/>
        <a:lstStyle/>
        <a:p>
          <a:endParaRPr lang="ru-RU"/>
        </a:p>
      </dgm:t>
    </dgm:pt>
    <dgm:pt modelId="{565203CF-CB11-4129-B154-6F6A2AEBB597}" type="pres">
      <dgm:prSet presAssocID="{D5FEA069-5F41-4E47-A4BF-0052210BE9BE}" presName="Name0" presStyleCnt="0">
        <dgm:presLayoutVars>
          <dgm:dir/>
          <dgm:animLvl val="lvl"/>
          <dgm:resizeHandles val="exact"/>
        </dgm:presLayoutVars>
      </dgm:prSet>
      <dgm:spPr/>
    </dgm:pt>
    <dgm:pt modelId="{1263BDF0-85E7-48EB-A709-035F541099AB}" type="pres">
      <dgm:prSet presAssocID="{FC0B45CF-191F-48C2-8F72-F22F8FA60CDD}" presName="linNode" presStyleCnt="0"/>
      <dgm:spPr/>
    </dgm:pt>
    <dgm:pt modelId="{688593C5-5BFE-4E44-AC85-0E93D41C9BCD}" type="pres">
      <dgm:prSet presAssocID="{FC0B45CF-191F-48C2-8F72-F22F8FA60CDD}" presName="parentText" presStyleLbl="node1" presStyleIdx="0" presStyleCnt="3">
        <dgm:presLayoutVars>
          <dgm:chMax val="1"/>
          <dgm:bulletEnabled val="1"/>
        </dgm:presLayoutVars>
      </dgm:prSet>
      <dgm:spPr/>
    </dgm:pt>
    <dgm:pt modelId="{A49CB5CB-FC20-4B56-918F-F1AF5037E5A2}" type="pres">
      <dgm:prSet presAssocID="{FC0B45CF-191F-48C2-8F72-F22F8FA60CDD}" presName="descendantText" presStyleLbl="alignAccFollowNode1" presStyleIdx="0" presStyleCnt="3" custScaleX="2000000">
        <dgm:presLayoutVars>
          <dgm:bulletEnabled val="1"/>
        </dgm:presLayoutVars>
      </dgm:prSet>
      <dgm:spPr/>
    </dgm:pt>
    <dgm:pt modelId="{37156A07-A6DE-4A59-9A27-716B83B38C05}" type="pres">
      <dgm:prSet presAssocID="{E2CD358E-C3DE-4B0B-AEF4-625A81BE3E64}" presName="sp" presStyleCnt="0"/>
      <dgm:spPr/>
    </dgm:pt>
    <dgm:pt modelId="{90873829-9F6C-4CBC-81AC-1296DDC9BEE2}" type="pres">
      <dgm:prSet presAssocID="{718DCEB8-9754-4961-8532-ED1DF90844B3}" presName="linNode" presStyleCnt="0"/>
      <dgm:spPr/>
    </dgm:pt>
    <dgm:pt modelId="{83C43750-3A81-406A-9E85-DAA45C30F0D1}" type="pres">
      <dgm:prSet presAssocID="{718DCEB8-9754-4961-8532-ED1DF90844B3}" presName="parentText" presStyleLbl="node1" presStyleIdx="1" presStyleCnt="3">
        <dgm:presLayoutVars>
          <dgm:chMax val="1"/>
          <dgm:bulletEnabled val="1"/>
        </dgm:presLayoutVars>
      </dgm:prSet>
      <dgm:spPr/>
    </dgm:pt>
    <dgm:pt modelId="{ED7026AB-37AC-4628-9376-48A6AD723959}" type="pres">
      <dgm:prSet presAssocID="{718DCEB8-9754-4961-8532-ED1DF90844B3}" presName="descendantText" presStyleLbl="alignAccFollowNode1" presStyleIdx="1" presStyleCnt="3" custScaleX="2000000">
        <dgm:presLayoutVars>
          <dgm:bulletEnabled val="1"/>
        </dgm:presLayoutVars>
      </dgm:prSet>
      <dgm:spPr/>
    </dgm:pt>
    <dgm:pt modelId="{1CC728E0-CF85-4FE5-9C6D-4452AD7669F4}" type="pres">
      <dgm:prSet presAssocID="{93FE79EE-9E76-4B6B-AF53-C4CB41348746}" presName="sp" presStyleCnt="0"/>
      <dgm:spPr/>
    </dgm:pt>
    <dgm:pt modelId="{671E61B3-885C-414F-92A2-608FEE932941}" type="pres">
      <dgm:prSet presAssocID="{414565BA-0470-4FBA-BB5F-7C5346FF7C91}" presName="linNode" presStyleCnt="0"/>
      <dgm:spPr/>
    </dgm:pt>
    <dgm:pt modelId="{D01A4C3F-D99D-4AF0-97A4-2CDEF8BBE509}" type="pres">
      <dgm:prSet presAssocID="{414565BA-0470-4FBA-BB5F-7C5346FF7C91}" presName="parentText" presStyleLbl="node1" presStyleIdx="2" presStyleCnt="3">
        <dgm:presLayoutVars>
          <dgm:chMax val="1"/>
          <dgm:bulletEnabled val="1"/>
        </dgm:presLayoutVars>
      </dgm:prSet>
      <dgm:spPr/>
    </dgm:pt>
    <dgm:pt modelId="{AD7BCA2E-1C98-4C6A-A887-9F5CED52728A}" type="pres">
      <dgm:prSet presAssocID="{414565BA-0470-4FBA-BB5F-7C5346FF7C91}" presName="descendantText" presStyleLbl="alignAccFollowNode1" presStyleIdx="2" presStyleCnt="3" custScaleX="2000000">
        <dgm:presLayoutVars>
          <dgm:bulletEnabled val="1"/>
        </dgm:presLayoutVars>
      </dgm:prSet>
      <dgm:spPr/>
    </dgm:pt>
  </dgm:ptLst>
  <dgm:cxnLst>
    <dgm:cxn modelId="{43E38D00-2313-4437-A9E2-D9B65219AF6F}" srcId="{FC0B45CF-191F-48C2-8F72-F22F8FA60CDD}" destId="{21C48EAF-EB2D-4EA0-9BED-DB341FE4B916}" srcOrd="1" destOrd="0" parTransId="{37C673EB-7908-4194-B525-3CD4BB3FD727}" sibTransId="{9FBA00B8-4D25-4E44-A027-30231DFC3441}"/>
    <dgm:cxn modelId="{59024807-5830-4321-803E-FCE38924A541}" type="presOf" srcId="{6211C2C9-28C4-415B-AFB9-C79828B131B3}" destId="{AD7BCA2E-1C98-4C6A-A887-9F5CED52728A}" srcOrd="0" destOrd="0" presId="urn:microsoft.com/office/officeart/2005/8/layout/vList5"/>
    <dgm:cxn modelId="{2DDA571B-1F16-4790-A66A-E494963C1754}" type="presOf" srcId="{D5FEA069-5F41-4E47-A4BF-0052210BE9BE}" destId="{565203CF-CB11-4129-B154-6F6A2AEBB597}" srcOrd="0" destOrd="0" presId="urn:microsoft.com/office/officeart/2005/8/layout/vList5"/>
    <dgm:cxn modelId="{B5F3BA32-BF23-4B8A-B42B-D771B4930697}" type="presOf" srcId="{718DCEB8-9754-4961-8532-ED1DF90844B3}" destId="{83C43750-3A81-406A-9E85-DAA45C30F0D1}" srcOrd="0" destOrd="0" presId="urn:microsoft.com/office/officeart/2005/8/layout/vList5"/>
    <dgm:cxn modelId="{AE51DE32-C5F4-44B9-A28B-A9E22A8DC363}" type="presOf" srcId="{414565BA-0470-4FBA-BB5F-7C5346FF7C91}" destId="{D01A4C3F-D99D-4AF0-97A4-2CDEF8BBE509}" srcOrd="0" destOrd="0" presId="urn:microsoft.com/office/officeart/2005/8/layout/vList5"/>
    <dgm:cxn modelId="{B0DE8845-EFC7-4F1F-A4EA-5A38B6164807}" srcId="{D5FEA069-5F41-4E47-A4BF-0052210BE9BE}" destId="{FC0B45CF-191F-48C2-8F72-F22F8FA60CDD}" srcOrd="0" destOrd="0" parTransId="{F05E4714-5309-4A82-8C5E-59EF149CD398}" sibTransId="{E2CD358E-C3DE-4B0B-AEF4-625A81BE3E64}"/>
    <dgm:cxn modelId="{CC53B151-E292-4D5B-A39C-DDF86680D37C}" type="presOf" srcId="{21C48EAF-EB2D-4EA0-9BED-DB341FE4B916}" destId="{A49CB5CB-FC20-4B56-918F-F1AF5037E5A2}" srcOrd="0" destOrd="1" presId="urn:microsoft.com/office/officeart/2005/8/layout/vList5"/>
    <dgm:cxn modelId="{14535F69-1F08-4590-82B0-C10806CB0CEF}" type="presOf" srcId="{A95E58DD-DE69-45FE-979A-CD1B03356D7A}" destId="{A49CB5CB-FC20-4B56-918F-F1AF5037E5A2}" srcOrd="0" destOrd="0" presId="urn:microsoft.com/office/officeart/2005/8/layout/vList5"/>
    <dgm:cxn modelId="{A9702EB9-87F4-4F1A-A4BB-6981CE028405}" type="presOf" srcId="{FC0B45CF-191F-48C2-8F72-F22F8FA60CDD}" destId="{688593C5-5BFE-4E44-AC85-0E93D41C9BCD}" srcOrd="0" destOrd="0" presId="urn:microsoft.com/office/officeart/2005/8/layout/vList5"/>
    <dgm:cxn modelId="{D2D94BBB-40D5-4283-9B6B-84FB3B105DC4}" srcId="{414565BA-0470-4FBA-BB5F-7C5346FF7C91}" destId="{6211C2C9-28C4-415B-AFB9-C79828B131B3}" srcOrd="0" destOrd="0" parTransId="{195B326D-00BA-4D11-9928-C33CB0D8208C}" sibTransId="{7EE696AE-1FF8-4CAC-843C-F6DDF955781E}"/>
    <dgm:cxn modelId="{66B162BD-121C-4B46-92EC-780064C4B244}" srcId="{718DCEB8-9754-4961-8532-ED1DF90844B3}" destId="{2920EF09-B82F-42FC-9FDD-1768863644F0}" srcOrd="0" destOrd="0" parTransId="{FA67CAA1-5F7F-41A5-85C7-576524E25E06}" sibTransId="{2E8D47EE-C068-4681-AEF2-D152765F1FE5}"/>
    <dgm:cxn modelId="{1BA9B0BF-6EE3-496C-ABDE-3E07A57CA82D}" srcId="{FC0B45CF-191F-48C2-8F72-F22F8FA60CDD}" destId="{A95E58DD-DE69-45FE-979A-CD1B03356D7A}" srcOrd="0" destOrd="0" parTransId="{03D4B229-B334-4452-BF17-CD66532F7FA5}" sibTransId="{48F3428E-431E-4D50-86A2-FB4F0ABED3C2}"/>
    <dgm:cxn modelId="{2F9B56C5-26BC-4F91-80C9-632EE723D07A}" srcId="{D5FEA069-5F41-4E47-A4BF-0052210BE9BE}" destId="{414565BA-0470-4FBA-BB5F-7C5346FF7C91}" srcOrd="2" destOrd="0" parTransId="{0223862A-5229-4682-849B-8A6AC38AC8C0}" sibTransId="{E81DFBE5-1DA7-4E84-AB7E-FC208BDF3DAA}"/>
    <dgm:cxn modelId="{19830ACD-AC03-4D22-9362-B9F27996A456}" srcId="{D5FEA069-5F41-4E47-A4BF-0052210BE9BE}" destId="{718DCEB8-9754-4961-8532-ED1DF90844B3}" srcOrd="1" destOrd="0" parTransId="{E0AEBE3B-274E-462B-B8F7-6E646D7DF530}" sibTransId="{93FE79EE-9E76-4B6B-AF53-C4CB41348746}"/>
    <dgm:cxn modelId="{549464DE-537A-4719-AA35-1B713E1A3C60}" type="presOf" srcId="{2920EF09-B82F-42FC-9FDD-1768863644F0}" destId="{ED7026AB-37AC-4628-9376-48A6AD723959}" srcOrd="0" destOrd="0" presId="urn:microsoft.com/office/officeart/2005/8/layout/vList5"/>
    <dgm:cxn modelId="{2B16B727-107B-489B-A85F-A4A694B75D4F}" type="presParOf" srcId="{565203CF-CB11-4129-B154-6F6A2AEBB597}" destId="{1263BDF0-85E7-48EB-A709-035F541099AB}" srcOrd="0" destOrd="0" presId="urn:microsoft.com/office/officeart/2005/8/layout/vList5"/>
    <dgm:cxn modelId="{6325B355-4C52-45AE-80FF-E2CD2A037C8B}" type="presParOf" srcId="{1263BDF0-85E7-48EB-A709-035F541099AB}" destId="{688593C5-5BFE-4E44-AC85-0E93D41C9BCD}" srcOrd="0" destOrd="0" presId="urn:microsoft.com/office/officeart/2005/8/layout/vList5"/>
    <dgm:cxn modelId="{4DCF04D4-876D-4EFB-A29F-8975245ECB15}" type="presParOf" srcId="{1263BDF0-85E7-48EB-A709-035F541099AB}" destId="{A49CB5CB-FC20-4B56-918F-F1AF5037E5A2}" srcOrd="1" destOrd="0" presId="urn:microsoft.com/office/officeart/2005/8/layout/vList5"/>
    <dgm:cxn modelId="{9EA5AEAD-B2AD-4D5E-B073-47603AD69797}" type="presParOf" srcId="{565203CF-CB11-4129-B154-6F6A2AEBB597}" destId="{37156A07-A6DE-4A59-9A27-716B83B38C05}" srcOrd="1" destOrd="0" presId="urn:microsoft.com/office/officeart/2005/8/layout/vList5"/>
    <dgm:cxn modelId="{4797C2CE-5FC9-490D-AAD8-43D769535EDC}" type="presParOf" srcId="{565203CF-CB11-4129-B154-6F6A2AEBB597}" destId="{90873829-9F6C-4CBC-81AC-1296DDC9BEE2}" srcOrd="2" destOrd="0" presId="urn:microsoft.com/office/officeart/2005/8/layout/vList5"/>
    <dgm:cxn modelId="{23675418-C2C5-47E4-BC6B-2E9953A6AA4F}" type="presParOf" srcId="{90873829-9F6C-4CBC-81AC-1296DDC9BEE2}" destId="{83C43750-3A81-406A-9E85-DAA45C30F0D1}" srcOrd="0" destOrd="0" presId="urn:microsoft.com/office/officeart/2005/8/layout/vList5"/>
    <dgm:cxn modelId="{C49811EC-2D1F-43F2-9877-3E5F9C88D38E}" type="presParOf" srcId="{90873829-9F6C-4CBC-81AC-1296DDC9BEE2}" destId="{ED7026AB-37AC-4628-9376-48A6AD723959}" srcOrd="1" destOrd="0" presId="urn:microsoft.com/office/officeart/2005/8/layout/vList5"/>
    <dgm:cxn modelId="{DE88BA2C-BCEC-4E8E-ABFE-2F2C34FD44C6}" type="presParOf" srcId="{565203CF-CB11-4129-B154-6F6A2AEBB597}" destId="{1CC728E0-CF85-4FE5-9C6D-4452AD7669F4}" srcOrd="3" destOrd="0" presId="urn:microsoft.com/office/officeart/2005/8/layout/vList5"/>
    <dgm:cxn modelId="{BA07DC0C-7CD5-4970-B484-D206BBBBA82F}" type="presParOf" srcId="{565203CF-CB11-4129-B154-6F6A2AEBB597}" destId="{671E61B3-885C-414F-92A2-608FEE932941}" srcOrd="4" destOrd="0" presId="urn:microsoft.com/office/officeart/2005/8/layout/vList5"/>
    <dgm:cxn modelId="{1DB45A5E-277B-4B38-82F2-44CB912DC814}" type="presParOf" srcId="{671E61B3-885C-414F-92A2-608FEE932941}" destId="{D01A4C3F-D99D-4AF0-97A4-2CDEF8BBE509}" srcOrd="0" destOrd="0" presId="urn:microsoft.com/office/officeart/2005/8/layout/vList5"/>
    <dgm:cxn modelId="{F507EE9E-F54B-4865-9EEF-E9B1C98615E2}" type="presParOf" srcId="{671E61B3-885C-414F-92A2-608FEE932941}" destId="{AD7BCA2E-1C98-4C6A-A887-9F5CED5272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65BF8B-13A0-404E-AB81-8D4A0BFB80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D256EAC-9BF2-4D21-9CE6-7CCCCC8AC2B4}">
      <dgm:prSet phldrT="[Текст]"/>
      <dgm:spPr/>
      <dgm:t>
        <a:bodyPr/>
        <a:lstStyle/>
        <a:p>
          <a:r>
            <a:rPr lang="ru-RU" dirty="0">
              <a:latin typeface="Times New Roman" pitchFamily="18" charset="0"/>
              <a:cs typeface="Times New Roman" pitchFamily="18" charset="0"/>
            </a:rPr>
            <a:t>многоборья</a:t>
          </a:r>
          <a:endParaRPr lang="ru-RU" dirty="0"/>
        </a:p>
      </dgm:t>
    </dgm:pt>
    <dgm:pt modelId="{9B0E284B-6953-405C-9633-F514B75C12B5}" type="parTrans" cxnId="{BFC6F88A-0BDA-4646-B84D-9440B3BED81C}">
      <dgm:prSet/>
      <dgm:spPr/>
      <dgm:t>
        <a:bodyPr/>
        <a:lstStyle/>
        <a:p>
          <a:endParaRPr lang="ru-RU"/>
        </a:p>
      </dgm:t>
    </dgm:pt>
    <dgm:pt modelId="{0AC58905-CB10-463C-B18F-8C4B641379F6}" type="sibTrans" cxnId="{BFC6F88A-0BDA-4646-B84D-9440B3BED81C}">
      <dgm:prSet/>
      <dgm:spPr/>
      <dgm:t>
        <a:bodyPr/>
        <a:lstStyle/>
        <a:p>
          <a:endParaRPr lang="ru-RU"/>
        </a:p>
      </dgm:t>
    </dgm:pt>
    <dgm:pt modelId="{66804E85-E2F6-4511-A2E4-23CEB5C422CD}">
      <dgm:prSet custT="1"/>
      <dgm:spPr/>
      <dgm:t>
        <a:bodyPr/>
        <a:lstStyle/>
        <a:p>
          <a:r>
            <a:rPr lang="ru-RU" sz="1800" dirty="0">
              <a:latin typeface="Times New Roman" pitchFamily="18" charset="0"/>
              <a:cs typeface="Times New Roman" pitchFamily="18" charset="0"/>
            </a:rPr>
            <a:t>скоростно-силовые (прыжки, метания, спринтерский бег, тяжелая атлетика, велосипедный спринт и т.д.)</a:t>
          </a:r>
        </a:p>
      </dgm:t>
    </dgm:pt>
    <dgm:pt modelId="{7DF8369D-0902-4DF3-B85A-6AC14260EB1F}" type="parTrans" cxnId="{1B40090F-28BE-48E4-B020-11B88A8093D5}">
      <dgm:prSet/>
      <dgm:spPr/>
      <dgm:t>
        <a:bodyPr/>
        <a:lstStyle/>
        <a:p>
          <a:endParaRPr lang="ru-RU"/>
        </a:p>
      </dgm:t>
    </dgm:pt>
    <dgm:pt modelId="{EBA20171-7F40-4DBC-95D5-0444C2BB5BE6}" type="sibTrans" cxnId="{1B40090F-28BE-48E4-B020-11B88A8093D5}">
      <dgm:prSet/>
      <dgm:spPr/>
      <dgm:t>
        <a:bodyPr/>
        <a:lstStyle/>
        <a:p>
          <a:endParaRPr lang="ru-RU"/>
        </a:p>
      </dgm:t>
    </dgm:pt>
    <dgm:pt modelId="{9C921B3B-97D1-4793-A376-DC2C084DDD3A}">
      <dgm:prSet custT="1"/>
      <dgm:spPr/>
      <dgm:t>
        <a:bodyPr/>
        <a:lstStyle/>
        <a:p>
          <a:r>
            <a:rPr lang="ru-RU" sz="1800" dirty="0">
              <a:latin typeface="Times New Roman" pitchFamily="18" charset="0"/>
              <a:cs typeface="Times New Roman" pitchFamily="18" charset="0"/>
            </a:rPr>
            <a:t>сложно-координационные (гимнастика, прыжки в воду, фигурное катание, акробатика, горнолыжный спорт и т.д.);</a:t>
          </a:r>
        </a:p>
      </dgm:t>
    </dgm:pt>
    <dgm:pt modelId="{DAD75DED-2F40-4587-862F-CD7D9BAEA391}" type="parTrans" cxnId="{A32E9A93-D961-4480-94B6-44602A7366F1}">
      <dgm:prSet/>
      <dgm:spPr/>
      <dgm:t>
        <a:bodyPr/>
        <a:lstStyle/>
        <a:p>
          <a:endParaRPr lang="ru-RU"/>
        </a:p>
      </dgm:t>
    </dgm:pt>
    <dgm:pt modelId="{137E18D4-E273-40D1-8D60-B6EFAEB2A67E}" type="sibTrans" cxnId="{A32E9A93-D961-4480-94B6-44602A7366F1}">
      <dgm:prSet/>
      <dgm:spPr/>
      <dgm:t>
        <a:bodyPr/>
        <a:lstStyle/>
        <a:p>
          <a:endParaRPr lang="ru-RU"/>
        </a:p>
      </dgm:t>
    </dgm:pt>
    <dgm:pt modelId="{D3490165-A934-414C-84A1-A1042BB24D8E}">
      <dgm:prSet/>
      <dgm:spPr/>
      <dgm:t>
        <a:bodyPr/>
        <a:lstStyle/>
        <a:p>
          <a:r>
            <a:rPr lang="ru-RU" dirty="0">
              <a:latin typeface="Times New Roman" pitchFamily="18" charset="0"/>
              <a:cs typeface="Times New Roman" pitchFamily="18" charset="0"/>
            </a:rPr>
            <a:t>единоборства (бокс, борьба, фехтование и т.д.</a:t>
          </a:r>
          <a:endParaRPr lang="ru-RU" dirty="0"/>
        </a:p>
      </dgm:t>
    </dgm:pt>
    <dgm:pt modelId="{0BA0D7AC-8694-4342-82DB-9F1C195C2AE7}" type="parTrans" cxnId="{F82F08D5-711C-483F-A42F-B70D78D33399}">
      <dgm:prSet/>
      <dgm:spPr/>
      <dgm:t>
        <a:bodyPr/>
        <a:lstStyle/>
        <a:p>
          <a:endParaRPr lang="ru-RU"/>
        </a:p>
      </dgm:t>
    </dgm:pt>
    <dgm:pt modelId="{E5341043-C2B0-4AB7-9F19-5259C2764A79}" type="sibTrans" cxnId="{F82F08D5-711C-483F-A42F-B70D78D33399}">
      <dgm:prSet/>
      <dgm:spPr/>
      <dgm:t>
        <a:bodyPr/>
        <a:lstStyle/>
        <a:p>
          <a:endParaRPr lang="ru-RU"/>
        </a:p>
      </dgm:t>
    </dgm:pt>
    <dgm:pt modelId="{68812D24-0674-4ED8-A127-C608446878E7}">
      <dgm:prSet/>
      <dgm:spPr/>
      <dgm:t>
        <a:bodyPr/>
        <a:lstStyle/>
        <a:p>
          <a:r>
            <a:rPr lang="ru-RU" dirty="0">
              <a:latin typeface="Times New Roman" pitchFamily="18" charset="0"/>
              <a:cs typeface="Times New Roman" pitchFamily="18" charset="0"/>
            </a:rPr>
            <a:t>спортивные игры (футбол, волейбол, баскетбол, водное поло, теннис и т.д.);</a:t>
          </a:r>
        </a:p>
      </dgm:t>
    </dgm:pt>
    <dgm:pt modelId="{24CA1D55-C99A-431A-B620-3A03B8CB46E0}" type="parTrans" cxnId="{DF63B714-C673-4973-BAC6-E8E63CFC08F6}">
      <dgm:prSet/>
      <dgm:spPr/>
      <dgm:t>
        <a:bodyPr/>
        <a:lstStyle/>
        <a:p>
          <a:endParaRPr lang="ru-RU"/>
        </a:p>
      </dgm:t>
    </dgm:pt>
    <dgm:pt modelId="{7BFF8CF8-F03B-4C85-938D-D7018EC05239}" type="sibTrans" cxnId="{DF63B714-C673-4973-BAC6-E8E63CFC08F6}">
      <dgm:prSet/>
      <dgm:spPr/>
      <dgm:t>
        <a:bodyPr/>
        <a:lstStyle/>
        <a:p>
          <a:endParaRPr lang="ru-RU"/>
        </a:p>
      </dgm:t>
    </dgm:pt>
    <dgm:pt modelId="{333272C4-12B2-46BE-A8C4-8CFE87E1FB14}">
      <dgm:prSet custT="1"/>
      <dgm:spPr/>
      <dgm:t>
        <a:bodyPr/>
        <a:lstStyle/>
        <a:p>
          <a:r>
            <a:rPr lang="ru-RU" sz="1800" dirty="0">
              <a:latin typeface="Times New Roman" pitchFamily="18" charset="0"/>
              <a:cs typeface="Times New Roman" pitchFamily="18" charset="0"/>
            </a:rPr>
            <a:t>циклические (требующие преимущественного проявления выносливости локомоции: бег, плавание, лыжные гонки, гребля, шоссейные велогонки и т.д.);</a:t>
          </a:r>
        </a:p>
      </dgm:t>
    </dgm:pt>
    <dgm:pt modelId="{AE9DB747-71AF-4DD9-BE7F-AB1F8D82E63E}" type="parTrans" cxnId="{EA077C3D-6F93-4336-B655-B8131A2B60EC}">
      <dgm:prSet/>
      <dgm:spPr/>
      <dgm:t>
        <a:bodyPr/>
        <a:lstStyle/>
        <a:p>
          <a:endParaRPr lang="ru-RU"/>
        </a:p>
      </dgm:t>
    </dgm:pt>
    <dgm:pt modelId="{13781168-21ED-4C81-8D7D-1FC1DD9E9BA7}" type="sibTrans" cxnId="{EA077C3D-6F93-4336-B655-B8131A2B60EC}">
      <dgm:prSet/>
      <dgm:spPr/>
      <dgm:t>
        <a:bodyPr/>
        <a:lstStyle/>
        <a:p>
          <a:endParaRPr lang="ru-RU"/>
        </a:p>
      </dgm:t>
    </dgm:pt>
    <dgm:pt modelId="{A08F4329-6E73-4A04-A500-8DF5C7A57C4B}" type="pres">
      <dgm:prSet presAssocID="{8365BF8B-13A0-404E-AB81-8D4A0BFB80CD}" presName="diagram" presStyleCnt="0">
        <dgm:presLayoutVars>
          <dgm:dir/>
          <dgm:resizeHandles val="exact"/>
        </dgm:presLayoutVars>
      </dgm:prSet>
      <dgm:spPr/>
    </dgm:pt>
    <dgm:pt modelId="{FB47468B-684C-4812-9B46-739DD551C7A3}" type="pres">
      <dgm:prSet presAssocID="{9C921B3B-97D1-4793-A376-DC2C084DDD3A}" presName="node" presStyleLbl="node1" presStyleIdx="0" presStyleCnt="6" custScaleY="154565" custLinFactNeighborX="2982" custLinFactNeighborY="-4847">
        <dgm:presLayoutVars>
          <dgm:bulletEnabled val="1"/>
        </dgm:presLayoutVars>
      </dgm:prSet>
      <dgm:spPr/>
    </dgm:pt>
    <dgm:pt modelId="{CD53D09B-16AD-4D99-AB03-E7AA39967E92}" type="pres">
      <dgm:prSet presAssocID="{137E18D4-E273-40D1-8D60-B6EFAEB2A67E}" presName="sibTrans" presStyleCnt="0"/>
      <dgm:spPr/>
    </dgm:pt>
    <dgm:pt modelId="{9C6E42EF-5B67-41C2-9ADB-414FE5B39DF5}" type="pres">
      <dgm:prSet presAssocID="{66804E85-E2F6-4511-A2E4-23CEB5C422CD}" presName="node" presStyleLbl="node1" presStyleIdx="1" presStyleCnt="6" custScaleY="156791" custLinFactNeighborX="-370" custLinFactNeighborY="-13632">
        <dgm:presLayoutVars>
          <dgm:bulletEnabled val="1"/>
        </dgm:presLayoutVars>
      </dgm:prSet>
      <dgm:spPr/>
    </dgm:pt>
    <dgm:pt modelId="{EE2B0F3C-7154-44C3-92A8-8154092330EA}" type="pres">
      <dgm:prSet presAssocID="{EBA20171-7F40-4DBC-95D5-0444C2BB5BE6}" presName="sibTrans" presStyleCnt="0"/>
      <dgm:spPr/>
    </dgm:pt>
    <dgm:pt modelId="{D774B767-62B8-4D4C-9E96-E9A60CDD3EF9}" type="pres">
      <dgm:prSet presAssocID="{333272C4-12B2-46BE-A8C4-8CFE87E1FB14}" presName="node" presStyleLbl="node1" presStyleIdx="2" presStyleCnt="6" custScaleY="154936">
        <dgm:presLayoutVars>
          <dgm:bulletEnabled val="1"/>
        </dgm:presLayoutVars>
      </dgm:prSet>
      <dgm:spPr/>
    </dgm:pt>
    <dgm:pt modelId="{B85D12FC-316C-45E9-BB4E-8D03686E11C3}" type="pres">
      <dgm:prSet presAssocID="{13781168-21ED-4C81-8D7D-1FC1DD9E9BA7}" presName="sibTrans" presStyleCnt="0"/>
      <dgm:spPr/>
    </dgm:pt>
    <dgm:pt modelId="{19B5DA6C-E769-4E48-9490-F53195F34307}" type="pres">
      <dgm:prSet presAssocID="{68812D24-0674-4ED8-A127-C608446878E7}" presName="node" presStyleLbl="node1" presStyleIdx="3" presStyleCnt="6">
        <dgm:presLayoutVars>
          <dgm:bulletEnabled val="1"/>
        </dgm:presLayoutVars>
      </dgm:prSet>
      <dgm:spPr/>
    </dgm:pt>
    <dgm:pt modelId="{D5FA692D-8F31-4A04-8413-A6C88B5BC558}" type="pres">
      <dgm:prSet presAssocID="{7BFF8CF8-F03B-4C85-938D-D7018EC05239}" presName="sibTrans" presStyleCnt="0"/>
      <dgm:spPr/>
    </dgm:pt>
    <dgm:pt modelId="{1F6F1894-6272-4F32-8FC3-4A4AE6325F8E}" type="pres">
      <dgm:prSet presAssocID="{D3490165-A934-414C-84A1-A1042BB24D8E}" presName="node" presStyleLbl="node1" presStyleIdx="4" presStyleCnt="6">
        <dgm:presLayoutVars>
          <dgm:bulletEnabled val="1"/>
        </dgm:presLayoutVars>
      </dgm:prSet>
      <dgm:spPr/>
    </dgm:pt>
    <dgm:pt modelId="{5FD62C92-B427-4A03-AFED-A6A976C9D536}" type="pres">
      <dgm:prSet presAssocID="{E5341043-C2B0-4AB7-9F19-5259C2764A79}" presName="sibTrans" presStyleCnt="0"/>
      <dgm:spPr/>
    </dgm:pt>
    <dgm:pt modelId="{48F7BA00-2B6A-4760-B79D-549CA50C5707}" type="pres">
      <dgm:prSet presAssocID="{FD256EAC-9BF2-4D21-9CE6-7CCCCC8AC2B4}" presName="node" presStyleLbl="node1" presStyleIdx="5" presStyleCnt="6">
        <dgm:presLayoutVars>
          <dgm:bulletEnabled val="1"/>
        </dgm:presLayoutVars>
      </dgm:prSet>
      <dgm:spPr/>
    </dgm:pt>
  </dgm:ptLst>
  <dgm:cxnLst>
    <dgm:cxn modelId="{70500502-A6CE-40A3-8992-40610D6A25D5}" type="presOf" srcId="{D3490165-A934-414C-84A1-A1042BB24D8E}" destId="{1F6F1894-6272-4F32-8FC3-4A4AE6325F8E}" srcOrd="0" destOrd="0" presId="urn:microsoft.com/office/officeart/2005/8/layout/default"/>
    <dgm:cxn modelId="{8ED10607-F71F-47BE-9F19-84E48FACE281}" type="presOf" srcId="{333272C4-12B2-46BE-A8C4-8CFE87E1FB14}" destId="{D774B767-62B8-4D4C-9E96-E9A60CDD3EF9}" srcOrd="0" destOrd="0" presId="urn:microsoft.com/office/officeart/2005/8/layout/default"/>
    <dgm:cxn modelId="{1B40090F-28BE-48E4-B020-11B88A8093D5}" srcId="{8365BF8B-13A0-404E-AB81-8D4A0BFB80CD}" destId="{66804E85-E2F6-4511-A2E4-23CEB5C422CD}" srcOrd="1" destOrd="0" parTransId="{7DF8369D-0902-4DF3-B85A-6AC14260EB1F}" sibTransId="{EBA20171-7F40-4DBC-95D5-0444C2BB5BE6}"/>
    <dgm:cxn modelId="{DF63B714-C673-4973-BAC6-E8E63CFC08F6}" srcId="{8365BF8B-13A0-404E-AB81-8D4A0BFB80CD}" destId="{68812D24-0674-4ED8-A127-C608446878E7}" srcOrd="3" destOrd="0" parTransId="{24CA1D55-C99A-431A-B620-3A03B8CB46E0}" sibTransId="{7BFF8CF8-F03B-4C85-938D-D7018EC05239}"/>
    <dgm:cxn modelId="{EA077C3D-6F93-4336-B655-B8131A2B60EC}" srcId="{8365BF8B-13A0-404E-AB81-8D4A0BFB80CD}" destId="{333272C4-12B2-46BE-A8C4-8CFE87E1FB14}" srcOrd="2" destOrd="0" parTransId="{AE9DB747-71AF-4DD9-BE7F-AB1F8D82E63E}" sibTransId="{13781168-21ED-4C81-8D7D-1FC1DD9E9BA7}"/>
    <dgm:cxn modelId="{6077AA45-D801-427F-AF41-C34FBE68877D}" type="presOf" srcId="{68812D24-0674-4ED8-A127-C608446878E7}" destId="{19B5DA6C-E769-4E48-9490-F53195F34307}" srcOrd="0" destOrd="0" presId="urn:microsoft.com/office/officeart/2005/8/layout/default"/>
    <dgm:cxn modelId="{3B1AFB48-D079-4E6C-86C8-A073282FE5AA}" type="presOf" srcId="{66804E85-E2F6-4511-A2E4-23CEB5C422CD}" destId="{9C6E42EF-5B67-41C2-9ADB-414FE5B39DF5}" srcOrd="0" destOrd="0" presId="urn:microsoft.com/office/officeart/2005/8/layout/default"/>
    <dgm:cxn modelId="{DFA7D04C-E047-404A-B0DC-E92FE994F193}" type="presOf" srcId="{9C921B3B-97D1-4793-A376-DC2C084DDD3A}" destId="{FB47468B-684C-4812-9B46-739DD551C7A3}" srcOrd="0" destOrd="0" presId="urn:microsoft.com/office/officeart/2005/8/layout/default"/>
    <dgm:cxn modelId="{9FB85A66-C051-4CD1-BC2D-42D2F2A8DB9A}" type="presOf" srcId="{8365BF8B-13A0-404E-AB81-8D4A0BFB80CD}" destId="{A08F4329-6E73-4A04-A500-8DF5C7A57C4B}" srcOrd="0" destOrd="0" presId="urn:microsoft.com/office/officeart/2005/8/layout/default"/>
    <dgm:cxn modelId="{BFC6F88A-0BDA-4646-B84D-9440B3BED81C}" srcId="{8365BF8B-13A0-404E-AB81-8D4A0BFB80CD}" destId="{FD256EAC-9BF2-4D21-9CE6-7CCCCC8AC2B4}" srcOrd="5" destOrd="0" parTransId="{9B0E284B-6953-405C-9633-F514B75C12B5}" sibTransId="{0AC58905-CB10-463C-B18F-8C4B641379F6}"/>
    <dgm:cxn modelId="{A32E9A93-D961-4480-94B6-44602A7366F1}" srcId="{8365BF8B-13A0-404E-AB81-8D4A0BFB80CD}" destId="{9C921B3B-97D1-4793-A376-DC2C084DDD3A}" srcOrd="0" destOrd="0" parTransId="{DAD75DED-2F40-4587-862F-CD7D9BAEA391}" sibTransId="{137E18D4-E273-40D1-8D60-B6EFAEB2A67E}"/>
    <dgm:cxn modelId="{CF9D40B2-370A-4BF2-A3D8-3C38E99EBA27}" type="presOf" srcId="{FD256EAC-9BF2-4D21-9CE6-7CCCCC8AC2B4}" destId="{48F7BA00-2B6A-4760-B79D-549CA50C5707}" srcOrd="0" destOrd="0" presId="urn:microsoft.com/office/officeart/2005/8/layout/default"/>
    <dgm:cxn modelId="{F82F08D5-711C-483F-A42F-B70D78D33399}" srcId="{8365BF8B-13A0-404E-AB81-8D4A0BFB80CD}" destId="{D3490165-A934-414C-84A1-A1042BB24D8E}" srcOrd="4" destOrd="0" parTransId="{0BA0D7AC-8694-4342-82DB-9F1C195C2AE7}" sibTransId="{E5341043-C2B0-4AB7-9F19-5259C2764A79}"/>
    <dgm:cxn modelId="{F4D718CB-7010-451D-B5C9-103F3F8F084C}" type="presParOf" srcId="{A08F4329-6E73-4A04-A500-8DF5C7A57C4B}" destId="{FB47468B-684C-4812-9B46-739DD551C7A3}" srcOrd="0" destOrd="0" presId="urn:microsoft.com/office/officeart/2005/8/layout/default"/>
    <dgm:cxn modelId="{AC8AAA90-3799-47F6-A3C2-A5BE0CC48BE3}" type="presParOf" srcId="{A08F4329-6E73-4A04-A500-8DF5C7A57C4B}" destId="{CD53D09B-16AD-4D99-AB03-E7AA39967E92}" srcOrd="1" destOrd="0" presId="urn:microsoft.com/office/officeart/2005/8/layout/default"/>
    <dgm:cxn modelId="{967C7CEF-C15A-43AF-8355-862178782629}" type="presParOf" srcId="{A08F4329-6E73-4A04-A500-8DF5C7A57C4B}" destId="{9C6E42EF-5B67-41C2-9ADB-414FE5B39DF5}" srcOrd="2" destOrd="0" presId="urn:microsoft.com/office/officeart/2005/8/layout/default"/>
    <dgm:cxn modelId="{9103D1FE-A031-4CE8-AD8B-8DCE2A2F5D90}" type="presParOf" srcId="{A08F4329-6E73-4A04-A500-8DF5C7A57C4B}" destId="{EE2B0F3C-7154-44C3-92A8-8154092330EA}" srcOrd="3" destOrd="0" presId="urn:microsoft.com/office/officeart/2005/8/layout/default"/>
    <dgm:cxn modelId="{71106011-3B65-4BCC-BB55-6EB21A315336}" type="presParOf" srcId="{A08F4329-6E73-4A04-A500-8DF5C7A57C4B}" destId="{D774B767-62B8-4D4C-9E96-E9A60CDD3EF9}" srcOrd="4" destOrd="0" presId="urn:microsoft.com/office/officeart/2005/8/layout/default"/>
    <dgm:cxn modelId="{2504EF16-12C6-442A-BE17-CAA405FF2A3C}" type="presParOf" srcId="{A08F4329-6E73-4A04-A500-8DF5C7A57C4B}" destId="{B85D12FC-316C-45E9-BB4E-8D03686E11C3}" srcOrd="5" destOrd="0" presId="urn:microsoft.com/office/officeart/2005/8/layout/default"/>
    <dgm:cxn modelId="{6F655439-6708-4C7B-8354-73FDC3A369A7}" type="presParOf" srcId="{A08F4329-6E73-4A04-A500-8DF5C7A57C4B}" destId="{19B5DA6C-E769-4E48-9490-F53195F34307}" srcOrd="6" destOrd="0" presId="urn:microsoft.com/office/officeart/2005/8/layout/default"/>
    <dgm:cxn modelId="{F05C14C8-3501-4C5A-9114-18425466BF99}" type="presParOf" srcId="{A08F4329-6E73-4A04-A500-8DF5C7A57C4B}" destId="{D5FA692D-8F31-4A04-8413-A6C88B5BC558}" srcOrd="7" destOrd="0" presId="urn:microsoft.com/office/officeart/2005/8/layout/default"/>
    <dgm:cxn modelId="{3B3BEA9F-A7FC-4117-8289-FC33E99E0109}" type="presParOf" srcId="{A08F4329-6E73-4A04-A500-8DF5C7A57C4B}" destId="{1F6F1894-6272-4F32-8FC3-4A4AE6325F8E}" srcOrd="8" destOrd="0" presId="urn:microsoft.com/office/officeart/2005/8/layout/default"/>
    <dgm:cxn modelId="{7C2AA947-3336-4234-BFD0-785334F1A533}" type="presParOf" srcId="{A08F4329-6E73-4A04-A500-8DF5C7A57C4B}" destId="{5FD62C92-B427-4A03-AFED-A6A976C9D536}" srcOrd="9" destOrd="0" presId="urn:microsoft.com/office/officeart/2005/8/layout/default"/>
    <dgm:cxn modelId="{F0255EC5-60F1-4077-9B59-F62FAEE96477}" type="presParOf" srcId="{A08F4329-6E73-4A04-A500-8DF5C7A57C4B}" destId="{48F7BA00-2B6A-4760-B79D-549CA50C570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A501B9-D78C-4214-84AA-FAD927C480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3117A0F1-2231-4A8A-92CB-725315F6E1FA}">
      <dgm:prSet phldrT="[Текст]"/>
      <dgm:spPr/>
      <dgm:t>
        <a:bodyPr/>
        <a:lstStyle/>
        <a:p>
          <a:r>
            <a:rPr lang="ru-RU" dirty="0"/>
            <a:t>1</a:t>
          </a:r>
        </a:p>
      </dgm:t>
    </dgm:pt>
    <dgm:pt modelId="{D81607F4-6667-400D-964B-C448E6752411}" type="parTrans" cxnId="{B4CCBA14-B768-4062-9381-6B473BCCD68C}">
      <dgm:prSet/>
      <dgm:spPr/>
      <dgm:t>
        <a:bodyPr/>
        <a:lstStyle/>
        <a:p>
          <a:endParaRPr lang="ru-RU"/>
        </a:p>
      </dgm:t>
    </dgm:pt>
    <dgm:pt modelId="{6C542141-B18E-4959-8F78-E4E5BF7F3542}" type="sibTrans" cxnId="{B4CCBA14-B768-4062-9381-6B473BCCD68C}">
      <dgm:prSet/>
      <dgm:spPr/>
      <dgm:t>
        <a:bodyPr/>
        <a:lstStyle/>
        <a:p>
          <a:endParaRPr lang="ru-RU"/>
        </a:p>
      </dgm:t>
    </dgm:pt>
    <dgm:pt modelId="{4AF7AC5C-C845-4565-A6CB-5A04147E46E7}">
      <dgm:prSet phldrT="[Текст]" custT="1"/>
      <dgm:spPr/>
      <dgm:t>
        <a:bodyPr/>
        <a:lstStyle/>
        <a:p>
          <a:r>
            <a:rPr lang="ru-RU" sz="4400" dirty="0">
              <a:latin typeface="Times New Roman" pitchFamily="18" charset="0"/>
              <a:cs typeface="Times New Roman" pitchFamily="18" charset="0"/>
            </a:rPr>
            <a:t>спортивный отбор</a:t>
          </a:r>
        </a:p>
      </dgm:t>
    </dgm:pt>
    <dgm:pt modelId="{E9A2F711-58B6-4955-A592-6985B6BA7D75}" type="parTrans" cxnId="{EDB5D2E4-D476-4A60-872E-01F02FD876CF}">
      <dgm:prSet/>
      <dgm:spPr/>
      <dgm:t>
        <a:bodyPr/>
        <a:lstStyle/>
        <a:p>
          <a:endParaRPr lang="ru-RU"/>
        </a:p>
      </dgm:t>
    </dgm:pt>
    <dgm:pt modelId="{9B35FE3D-7B23-4E73-866E-6B7D9BD2A03D}" type="sibTrans" cxnId="{EDB5D2E4-D476-4A60-872E-01F02FD876CF}">
      <dgm:prSet/>
      <dgm:spPr/>
      <dgm:t>
        <a:bodyPr/>
        <a:lstStyle/>
        <a:p>
          <a:endParaRPr lang="ru-RU"/>
        </a:p>
      </dgm:t>
    </dgm:pt>
    <dgm:pt modelId="{A6FD3320-00CD-4C04-9C7C-ABFDE4461FD4}">
      <dgm:prSet phldrT="[Текст]"/>
      <dgm:spPr/>
      <dgm:t>
        <a:bodyPr/>
        <a:lstStyle/>
        <a:p>
          <a:r>
            <a:rPr lang="ru-RU" dirty="0"/>
            <a:t>2</a:t>
          </a:r>
        </a:p>
      </dgm:t>
    </dgm:pt>
    <dgm:pt modelId="{E40D7371-7566-41C8-BA98-0072C4D783C7}" type="parTrans" cxnId="{A4A1CDCE-1A84-405A-8AC2-E9DE62F087F9}">
      <dgm:prSet/>
      <dgm:spPr/>
      <dgm:t>
        <a:bodyPr/>
        <a:lstStyle/>
        <a:p>
          <a:endParaRPr lang="ru-RU"/>
        </a:p>
      </dgm:t>
    </dgm:pt>
    <dgm:pt modelId="{8852BDDE-68DC-4BA3-9E15-338EF9581B40}" type="sibTrans" cxnId="{A4A1CDCE-1A84-405A-8AC2-E9DE62F087F9}">
      <dgm:prSet/>
      <dgm:spPr/>
      <dgm:t>
        <a:bodyPr/>
        <a:lstStyle/>
        <a:p>
          <a:endParaRPr lang="ru-RU"/>
        </a:p>
      </dgm:t>
    </dgm:pt>
    <dgm:pt modelId="{8B977F2B-BC6D-4135-BAA0-A1D2115F771F}">
      <dgm:prSet phldrT="[Текст]" custT="1"/>
      <dgm:spPr/>
      <dgm:t>
        <a:bodyPr/>
        <a:lstStyle/>
        <a:p>
          <a:r>
            <a:rPr lang="ru-RU" sz="4400" dirty="0">
              <a:latin typeface="Times New Roman" pitchFamily="18" charset="0"/>
              <a:cs typeface="Times New Roman" pitchFamily="18" charset="0"/>
            </a:rPr>
            <a:t>тренировка</a:t>
          </a:r>
        </a:p>
      </dgm:t>
    </dgm:pt>
    <dgm:pt modelId="{BB2E2584-7E5F-4285-A28F-BC65ACB7806E}" type="parTrans" cxnId="{94EA88E1-C6C4-4675-A62E-E26F5F9C37D6}">
      <dgm:prSet/>
      <dgm:spPr/>
      <dgm:t>
        <a:bodyPr/>
        <a:lstStyle/>
        <a:p>
          <a:endParaRPr lang="ru-RU"/>
        </a:p>
      </dgm:t>
    </dgm:pt>
    <dgm:pt modelId="{3795CA0B-E38E-4EF8-80FC-3C209A8756B8}" type="sibTrans" cxnId="{94EA88E1-C6C4-4675-A62E-E26F5F9C37D6}">
      <dgm:prSet/>
      <dgm:spPr/>
      <dgm:t>
        <a:bodyPr/>
        <a:lstStyle/>
        <a:p>
          <a:endParaRPr lang="ru-RU"/>
        </a:p>
      </dgm:t>
    </dgm:pt>
    <dgm:pt modelId="{C7F80DA7-E0EC-4CF5-931A-D6E9BC3D752E}">
      <dgm:prSet phldrT="[Текст]"/>
      <dgm:spPr/>
      <dgm:t>
        <a:bodyPr/>
        <a:lstStyle/>
        <a:p>
          <a:r>
            <a:rPr lang="ru-RU" dirty="0"/>
            <a:t>3</a:t>
          </a:r>
        </a:p>
      </dgm:t>
    </dgm:pt>
    <dgm:pt modelId="{A5FC5A2C-E55D-49B4-A36E-517027B6085D}" type="parTrans" cxnId="{8A961458-852D-492A-958A-8C09ED0CAB86}">
      <dgm:prSet/>
      <dgm:spPr/>
      <dgm:t>
        <a:bodyPr/>
        <a:lstStyle/>
        <a:p>
          <a:endParaRPr lang="ru-RU"/>
        </a:p>
      </dgm:t>
    </dgm:pt>
    <dgm:pt modelId="{455D9D0A-0A48-4D09-824C-F5094232C04D}" type="sibTrans" cxnId="{8A961458-852D-492A-958A-8C09ED0CAB86}">
      <dgm:prSet/>
      <dgm:spPr/>
      <dgm:t>
        <a:bodyPr/>
        <a:lstStyle/>
        <a:p>
          <a:endParaRPr lang="ru-RU"/>
        </a:p>
      </dgm:t>
    </dgm:pt>
    <dgm:pt modelId="{8E5F200C-D7DE-4B5D-9041-93EDF67C0A5A}">
      <dgm:prSet phldrT="[Текст]" custT="1"/>
      <dgm:spPr/>
      <dgm:t>
        <a:bodyPr/>
        <a:lstStyle/>
        <a:p>
          <a:r>
            <a:rPr lang="ru-RU" sz="4400" dirty="0">
              <a:latin typeface="Times New Roman" pitchFamily="18" charset="0"/>
              <a:cs typeface="Times New Roman" pitchFamily="18" charset="0"/>
            </a:rPr>
            <a:t>соревнования</a:t>
          </a:r>
        </a:p>
      </dgm:t>
    </dgm:pt>
    <dgm:pt modelId="{B3CFA368-D191-4529-8B02-BB7A92B1EBFC}" type="parTrans" cxnId="{6427B65F-D05D-4374-9E64-10494876A243}">
      <dgm:prSet/>
      <dgm:spPr/>
      <dgm:t>
        <a:bodyPr/>
        <a:lstStyle/>
        <a:p>
          <a:endParaRPr lang="ru-RU"/>
        </a:p>
      </dgm:t>
    </dgm:pt>
    <dgm:pt modelId="{963465DD-6986-4841-9DEB-31BFDD0F0EC8}" type="sibTrans" cxnId="{6427B65F-D05D-4374-9E64-10494876A243}">
      <dgm:prSet/>
      <dgm:spPr/>
      <dgm:t>
        <a:bodyPr/>
        <a:lstStyle/>
        <a:p>
          <a:endParaRPr lang="ru-RU"/>
        </a:p>
      </dgm:t>
    </dgm:pt>
    <dgm:pt modelId="{131E36A5-2012-41BE-8B35-D545F5BD8D52}" type="pres">
      <dgm:prSet presAssocID="{0CA501B9-D78C-4214-84AA-FAD927C48060}" presName="linearFlow" presStyleCnt="0">
        <dgm:presLayoutVars>
          <dgm:dir/>
          <dgm:animLvl val="lvl"/>
          <dgm:resizeHandles val="exact"/>
        </dgm:presLayoutVars>
      </dgm:prSet>
      <dgm:spPr/>
    </dgm:pt>
    <dgm:pt modelId="{A1C265AB-976F-403F-BD7E-5B04D8993D3E}" type="pres">
      <dgm:prSet presAssocID="{3117A0F1-2231-4A8A-92CB-725315F6E1FA}" presName="composite" presStyleCnt="0"/>
      <dgm:spPr/>
    </dgm:pt>
    <dgm:pt modelId="{03430704-0E4E-4CD0-A355-606EE7E244F0}" type="pres">
      <dgm:prSet presAssocID="{3117A0F1-2231-4A8A-92CB-725315F6E1FA}" presName="parentText" presStyleLbl="alignNode1" presStyleIdx="0" presStyleCnt="3">
        <dgm:presLayoutVars>
          <dgm:chMax val="1"/>
          <dgm:bulletEnabled val="1"/>
        </dgm:presLayoutVars>
      </dgm:prSet>
      <dgm:spPr/>
    </dgm:pt>
    <dgm:pt modelId="{D8E3E632-E09C-43A5-858E-69D4623F402E}" type="pres">
      <dgm:prSet presAssocID="{3117A0F1-2231-4A8A-92CB-725315F6E1FA}" presName="descendantText" presStyleLbl="alignAcc1" presStyleIdx="0" presStyleCnt="3">
        <dgm:presLayoutVars>
          <dgm:bulletEnabled val="1"/>
        </dgm:presLayoutVars>
      </dgm:prSet>
      <dgm:spPr/>
    </dgm:pt>
    <dgm:pt modelId="{9AC3B3F6-CA7C-4375-8F27-02C55EDEC00C}" type="pres">
      <dgm:prSet presAssocID="{6C542141-B18E-4959-8F78-E4E5BF7F3542}" presName="sp" presStyleCnt="0"/>
      <dgm:spPr/>
    </dgm:pt>
    <dgm:pt modelId="{E1367753-A7EA-44B9-B82A-698E4548CF04}" type="pres">
      <dgm:prSet presAssocID="{A6FD3320-00CD-4C04-9C7C-ABFDE4461FD4}" presName="composite" presStyleCnt="0"/>
      <dgm:spPr/>
    </dgm:pt>
    <dgm:pt modelId="{79EAF237-D8B4-44A9-996E-975DC9DC7CF9}" type="pres">
      <dgm:prSet presAssocID="{A6FD3320-00CD-4C04-9C7C-ABFDE4461FD4}" presName="parentText" presStyleLbl="alignNode1" presStyleIdx="1" presStyleCnt="3">
        <dgm:presLayoutVars>
          <dgm:chMax val="1"/>
          <dgm:bulletEnabled val="1"/>
        </dgm:presLayoutVars>
      </dgm:prSet>
      <dgm:spPr/>
    </dgm:pt>
    <dgm:pt modelId="{989123A4-DB10-4433-A0BE-FB69F188D265}" type="pres">
      <dgm:prSet presAssocID="{A6FD3320-00CD-4C04-9C7C-ABFDE4461FD4}" presName="descendantText" presStyleLbl="alignAcc1" presStyleIdx="1" presStyleCnt="3">
        <dgm:presLayoutVars>
          <dgm:bulletEnabled val="1"/>
        </dgm:presLayoutVars>
      </dgm:prSet>
      <dgm:spPr/>
    </dgm:pt>
    <dgm:pt modelId="{A8687C77-77D8-4C3F-A526-08A72A0C4B53}" type="pres">
      <dgm:prSet presAssocID="{8852BDDE-68DC-4BA3-9E15-338EF9581B40}" presName="sp" presStyleCnt="0"/>
      <dgm:spPr/>
    </dgm:pt>
    <dgm:pt modelId="{ACB7BAB1-1913-45E0-AF48-319AF57B7993}" type="pres">
      <dgm:prSet presAssocID="{C7F80DA7-E0EC-4CF5-931A-D6E9BC3D752E}" presName="composite" presStyleCnt="0"/>
      <dgm:spPr/>
    </dgm:pt>
    <dgm:pt modelId="{00F859D0-7E9B-4866-BDB9-D48CE41E9090}" type="pres">
      <dgm:prSet presAssocID="{C7F80DA7-E0EC-4CF5-931A-D6E9BC3D752E}" presName="parentText" presStyleLbl="alignNode1" presStyleIdx="2" presStyleCnt="3">
        <dgm:presLayoutVars>
          <dgm:chMax val="1"/>
          <dgm:bulletEnabled val="1"/>
        </dgm:presLayoutVars>
      </dgm:prSet>
      <dgm:spPr/>
    </dgm:pt>
    <dgm:pt modelId="{F43C8B20-4E94-4187-A108-BDA2377053D5}" type="pres">
      <dgm:prSet presAssocID="{C7F80DA7-E0EC-4CF5-931A-D6E9BC3D752E}" presName="descendantText" presStyleLbl="alignAcc1" presStyleIdx="2" presStyleCnt="3">
        <dgm:presLayoutVars>
          <dgm:bulletEnabled val="1"/>
        </dgm:presLayoutVars>
      </dgm:prSet>
      <dgm:spPr/>
    </dgm:pt>
  </dgm:ptLst>
  <dgm:cxnLst>
    <dgm:cxn modelId="{3DF80C0F-92B2-4C7A-9988-BE48334DDFD1}" type="presOf" srcId="{4AF7AC5C-C845-4565-A6CB-5A04147E46E7}" destId="{D8E3E632-E09C-43A5-858E-69D4623F402E}" srcOrd="0" destOrd="0" presId="urn:microsoft.com/office/officeart/2005/8/layout/chevron2"/>
    <dgm:cxn modelId="{B4CCBA14-B768-4062-9381-6B473BCCD68C}" srcId="{0CA501B9-D78C-4214-84AA-FAD927C48060}" destId="{3117A0F1-2231-4A8A-92CB-725315F6E1FA}" srcOrd="0" destOrd="0" parTransId="{D81607F4-6667-400D-964B-C448E6752411}" sibTransId="{6C542141-B18E-4959-8F78-E4E5BF7F3542}"/>
    <dgm:cxn modelId="{35DD4D1B-2281-4E18-BDFD-32DF8946FE55}" type="presOf" srcId="{3117A0F1-2231-4A8A-92CB-725315F6E1FA}" destId="{03430704-0E4E-4CD0-A355-606EE7E244F0}" srcOrd="0" destOrd="0" presId="urn:microsoft.com/office/officeart/2005/8/layout/chevron2"/>
    <dgm:cxn modelId="{5F103A21-3E36-4E13-AF8D-FDA18107C271}" type="presOf" srcId="{8B977F2B-BC6D-4135-BAA0-A1D2115F771F}" destId="{989123A4-DB10-4433-A0BE-FB69F188D265}" srcOrd="0" destOrd="0" presId="urn:microsoft.com/office/officeart/2005/8/layout/chevron2"/>
    <dgm:cxn modelId="{4BC95F49-FB52-4007-8F6A-4BCDC3429F05}" type="presOf" srcId="{C7F80DA7-E0EC-4CF5-931A-D6E9BC3D752E}" destId="{00F859D0-7E9B-4866-BDB9-D48CE41E9090}" srcOrd="0" destOrd="0" presId="urn:microsoft.com/office/officeart/2005/8/layout/chevron2"/>
    <dgm:cxn modelId="{8A961458-852D-492A-958A-8C09ED0CAB86}" srcId="{0CA501B9-D78C-4214-84AA-FAD927C48060}" destId="{C7F80DA7-E0EC-4CF5-931A-D6E9BC3D752E}" srcOrd="2" destOrd="0" parTransId="{A5FC5A2C-E55D-49B4-A36E-517027B6085D}" sibTransId="{455D9D0A-0A48-4D09-824C-F5094232C04D}"/>
    <dgm:cxn modelId="{6427B65F-D05D-4374-9E64-10494876A243}" srcId="{C7F80DA7-E0EC-4CF5-931A-D6E9BC3D752E}" destId="{8E5F200C-D7DE-4B5D-9041-93EDF67C0A5A}" srcOrd="0" destOrd="0" parTransId="{B3CFA368-D191-4529-8B02-BB7A92B1EBFC}" sibTransId="{963465DD-6986-4841-9DEB-31BFDD0F0EC8}"/>
    <dgm:cxn modelId="{A4A1CDCE-1A84-405A-8AC2-E9DE62F087F9}" srcId="{0CA501B9-D78C-4214-84AA-FAD927C48060}" destId="{A6FD3320-00CD-4C04-9C7C-ABFDE4461FD4}" srcOrd="1" destOrd="0" parTransId="{E40D7371-7566-41C8-BA98-0072C4D783C7}" sibTransId="{8852BDDE-68DC-4BA3-9E15-338EF9581B40}"/>
    <dgm:cxn modelId="{71E8E6DB-D9BD-4038-AD75-249C3C6E09A7}" type="presOf" srcId="{0CA501B9-D78C-4214-84AA-FAD927C48060}" destId="{131E36A5-2012-41BE-8B35-D545F5BD8D52}" srcOrd="0" destOrd="0" presId="urn:microsoft.com/office/officeart/2005/8/layout/chevron2"/>
    <dgm:cxn modelId="{94EA88E1-C6C4-4675-A62E-E26F5F9C37D6}" srcId="{A6FD3320-00CD-4C04-9C7C-ABFDE4461FD4}" destId="{8B977F2B-BC6D-4135-BAA0-A1D2115F771F}" srcOrd="0" destOrd="0" parTransId="{BB2E2584-7E5F-4285-A28F-BC65ACB7806E}" sibTransId="{3795CA0B-E38E-4EF8-80FC-3C209A8756B8}"/>
    <dgm:cxn modelId="{106DF5E2-E958-4665-BB5C-A1EDF9A0D7A6}" type="presOf" srcId="{A6FD3320-00CD-4C04-9C7C-ABFDE4461FD4}" destId="{79EAF237-D8B4-44A9-996E-975DC9DC7CF9}" srcOrd="0" destOrd="0" presId="urn:microsoft.com/office/officeart/2005/8/layout/chevron2"/>
    <dgm:cxn modelId="{EDB5D2E4-D476-4A60-872E-01F02FD876CF}" srcId="{3117A0F1-2231-4A8A-92CB-725315F6E1FA}" destId="{4AF7AC5C-C845-4565-A6CB-5A04147E46E7}" srcOrd="0" destOrd="0" parTransId="{E9A2F711-58B6-4955-A592-6985B6BA7D75}" sibTransId="{9B35FE3D-7B23-4E73-866E-6B7D9BD2A03D}"/>
    <dgm:cxn modelId="{498BBFE5-26A0-451B-A4DE-8A382B259E75}" type="presOf" srcId="{8E5F200C-D7DE-4B5D-9041-93EDF67C0A5A}" destId="{F43C8B20-4E94-4187-A108-BDA2377053D5}" srcOrd="0" destOrd="0" presId="urn:microsoft.com/office/officeart/2005/8/layout/chevron2"/>
    <dgm:cxn modelId="{B3F3A96E-8C93-48E5-A664-D6A4F01A60C0}" type="presParOf" srcId="{131E36A5-2012-41BE-8B35-D545F5BD8D52}" destId="{A1C265AB-976F-403F-BD7E-5B04D8993D3E}" srcOrd="0" destOrd="0" presId="urn:microsoft.com/office/officeart/2005/8/layout/chevron2"/>
    <dgm:cxn modelId="{26FE49C5-DE9F-40DA-A0D0-E38DB749E09F}" type="presParOf" srcId="{A1C265AB-976F-403F-BD7E-5B04D8993D3E}" destId="{03430704-0E4E-4CD0-A355-606EE7E244F0}" srcOrd="0" destOrd="0" presId="urn:microsoft.com/office/officeart/2005/8/layout/chevron2"/>
    <dgm:cxn modelId="{43EB1A9A-53F5-42B0-AFE0-A40A880A2463}" type="presParOf" srcId="{A1C265AB-976F-403F-BD7E-5B04D8993D3E}" destId="{D8E3E632-E09C-43A5-858E-69D4623F402E}" srcOrd="1" destOrd="0" presId="urn:microsoft.com/office/officeart/2005/8/layout/chevron2"/>
    <dgm:cxn modelId="{043FEBDC-13C8-4203-8FDA-BAF7F2C8DD7E}" type="presParOf" srcId="{131E36A5-2012-41BE-8B35-D545F5BD8D52}" destId="{9AC3B3F6-CA7C-4375-8F27-02C55EDEC00C}" srcOrd="1" destOrd="0" presId="urn:microsoft.com/office/officeart/2005/8/layout/chevron2"/>
    <dgm:cxn modelId="{377A3E09-68CB-47B7-B29E-49F92C2BB9CC}" type="presParOf" srcId="{131E36A5-2012-41BE-8B35-D545F5BD8D52}" destId="{E1367753-A7EA-44B9-B82A-698E4548CF04}" srcOrd="2" destOrd="0" presId="urn:microsoft.com/office/officeart/2005/8/layout/chevron2"/>
    <dgm:cxn modelId="{BB582600-DF7B-4760-AE3D-4EDEA0E817B8}" type="presParOf" srcId="{E1367753-A7EA-44B9-B82A-698E4548CF04}" destId="{79EAF237-D8B4-44A9-996E-975DC9DC7CF9}" srcOrd="0" destOrd="0" presId="urn:microsoft.com/office/officeart/2005/8/layout/chevron2"/>
    <dgm:cxn modelId="{F752DDC4-7FFA-44A4-8B3C-659E2591CAA8}" type="presParOf" srcId="{E1367753-A7EA-44B9-B82A-698E4548CF04}" destId="{989123A4-DB10-4433-A0BE-FB69F188D265}" srcOrd="1" destOrd="0" presId="urn:microsoft.com/office/officeart/2005/8/layout/chevron2"/>
    <dgm:cxn modelId="{56E2CA96-22E6-4117-A4C6-CDB3F2F25E53}" type="presParOf" srcId="{131E36A5-2012-41BE-8B35-D545F5BD8D52}" destId="{A8687C77-77D8-4C3F-A526-08A72A0C4B53}" srcOrd="3" destOrd="0" presId="urn:microsoft.com/office/officeart/2005/8/layout/chevron2"/>
    <dgm:cxn modelId="{9988BE20-C1A4-4B90-8205-57587F0C6D7E}" type="presParOf" srcId="{131E36A5-2012-41BE-8B35-D545F5BD8D52}" destId="{ACB7BAB1-1913-45E0-AF48-319AF57B7993}" srcOrd="4" destOrd="0" presId="urn:microsoft.com/office/officeart/2005/8/layout/chevron2"/>
    <dgm:cxn modelId="{8CFB9B6B-7EF9-4C98-9873-068D591F20E5}" type="presParOf" srcId="{ACB7BAB1-1913-45E0-AF48-319AF57B7993}" destId="{00F859D0-7E9B-4866-BDB9-D48CE41E9090}" srcOrd="0" destOrd="0" presId="urn:microsoft.com/office/officeart/2005/8/layout/chevron2"/>
    <dgm:cxn modelId="{6D88198B-E666-4FA7-A902-1D18544720F1}" type="presParOf" srcId="{ACB7BAB1-1913-45E0-AF48-319AF57B7993}" destId="{F43C8B20-4E94-4187-A108-BDA2377053D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8FD3A-8F0C-46F6-9BD5-9B6003EA74F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F0CDBC3E-F1DB-4A9C-8DD0-A4F4A6171FF9}">
      <dgm:prSet phldrT="[Текст]" custT="1"/>
      <dgm:spPr/>
      <dgm:t>
        <a:bodyPr/>
        <a:lstStyle/>
        <a:p>
          <a:r>
            <a:rPr lang="ru-RU" sz="2400" dirty="0">
              <a:latin typeface="Times New Roman" pitchFamily="18" charset="0"/>
              <a:cs typeface="Times New Roman" pitchFamily="18" charset="0"/>
            </a:rPr>
            <a:t>1 направление</a:t>
          </a:r>
        </a:p>
      </dgm:t>
    </dgm:pt>
    <dgm:pt modelId="{0DF63B7E-754A-4346-ADA9-0F3307A4D722}" type="parTrans" cxnId="{FEBD07BD-D140-45FA-AA2A-0903F89C9C76}">
      <dgm:prSet/>
      <dgm:spPr/>
      <dgm:t>
        <a:bodyPr/>
        <a:lstStyle/>
        <a:p>
          <a:endParaRPr lang="ru-RU"/>
        </a:p>
      </dgm:t>
    </dgm:pt>
    <dgm:pt modelId="{651A9CFB-F533-407D-A14B-CA2E0148DB7C}" type="sibTrans" cxnId="{FEBD07BD-D140-45FA-AA2A-0903F89C9C76}">
      <dgm:prSet/>
      <dgm:spPr/>
      <dgm:t>
        <a:bodyPr/>
        <a:lstStyle/>
        <a:p>
          <a:endParaRPr lang="ru-RU"/>
        </a:p>
      </dgm:t>
    </dgm:pt>
    <dgm:pt modelId="{E0B31565-37C3-4CD1-B176-87FD1AB18142}">
      <dgm:prSet phldrT="[Текст]" custT="1"/>
      <dgm:spPr/>
      <dgm:t>
        <a:bodyPr/>
        <a:lstStyle/>
        <a:p>
          <a:r>
            <a:rPr lang="ru-RU" sz="2400" dirty="0">
              <a:latin typeface="Times New Roman" pitchFamily="18" charset="0"/>
              <a:cs typeface="Times New Roman" pitchFamily="18" charset="0"/>
            </a:rPr>
            <a:t>2 направление</a:t>
          </a:r>
        </a:p>
      </dgm:t>
    </dgm:pt>
    <dgm:pt modelId="{521D5649-B8FC-46EB-9055-0CAD871A01C0}" type="parTrans" cxnId="{FF03CEAA-3F68-433E-98AD-FF93E6B6399F}">
      <dgm:prSet/>
      <dgm:spPr/>
      <dgm:t>
        <a:bodyPr/>
        <a:lstStyle/>
        <a:p>
          <a:endParaRPr lang="ru-RU"/>
        </a:p>
      </dgm:t>
    </dgm:pt>
    <dgm:pt modelId="{AD51B2C1-4D65-4AB2-B55B-6AC5820921CA}" type="sibTrans" cxnId="{FF03CEAA-3F68-433E-98AD-FF93E6B6399F}">
      <dgm:prSet/>
      <dgm:spPr/>
      <dgm:t>
        <a:bodyPr/>
        <a:lstStyle/>
        <a:p>
          <a:endParaRPr lang="ru-RU"/>
        </a:p>
      </dgm:t>
    </dgm:pt>
    <dgm:pt modelId="{6A813705-33A9-4E22-A3D4-3B74F4A328A1}">
      <dgm:prSet custT="1"/>
      <dgm:spPr/>
      <dgm:t>
        <a:bodyPr/>
        <a:lstStyle/>
        <a:p>
          <a:r>
            <a:rPr lang="ru-RU" sz="2200" dirty="0"/>
            <a:t> </a:t>
          </a:r>
          <a:r>
            <a:rPr lang="ru-RU" sz="2400" dirty="0">
              <a:latin typeface="Times New Roman" pitchFamily="18" charset="0"/>
              <a:cs typeface="Times New Roman" pitchFamily="18" charset="0"/>
            </a:rPr>
            <a:t>массовый общедоступный спорт</a:t>
          </a:r>
        </a:p>
      </dgm:t>
    </dgm:pt>
    <dgm:pt modelId="{D529DFD4-3AB1-4DF7-9C6A-6B7FF31B18F6}" type="parTrans" cxnId="{945A16CE-7A3F-4631-BFD9-13002B547E33}">
      <dgm:prSet/>
      <dgm:spPr/>
      <dgm:t>
        <a:bodyPr/>
        <a:lstStyle/>
        <a:p>
          <a:endParaRPr lang="ru-RU"/>
        </a:p>
      </dgm:t>
    </dgm:pt>
    <dgm:pt modelId="{809D5729-58B3-4076-A349-6FEFB121CA0A}" type="sibTrans" cxnId="{945A16CE-7A3F-4631-BFD9-13002B547E33}">
      <dgm:prSet/>
      <dgm:spPr/>
      <dgm:t>
        <a:bodyPr/>
        <a:lstStyle/>
        <a:p>
          <a:endParaRPr lang="ru-RU"/>
        </a:p>
      </dgm:t>
    </dgm:pt>
    <dgm:pt modelId="{28F42998-291C-473F-A26F-EF5CC8AF32CF}">
      <dgm:prSet custT="1"/>
      <dgm:spPr/>
      <dgm:t>
        <a:bodyPr/>
        <a:lstStyle/>
        <a:p>
          <a:r>
            <a:rPr lang="ru-RU" sz="2400" dirty="0">
              <a:latin typeface="Times New Roman" pitchFamily="18" charset="0"/>
              <a:cs typeface="Times New Roman" pitchFamily="18" charset="0"/>
            </a:rPr>
            <a:t>спорт высших достижений</a:t>
          </a:r>
        </a:p>
      </dgm:t>
    </dgm:pt>
    <dgm:pt modelId="{FDE73F66-0012-4649-B84C-C820883B7570}" type="parTrans" cxnId="{F51C3A39-56F6-484E-81B1-6E479346C11B}">
      <dgm:prSet/>
      <dgm:spPr/>
      <dgm:t>
        <a:bodyPr/>
        <a:lstStyle/>
        <a:p>
          <a:endParaRPr lang="ru-RU"/>
        </a:p>
      </dgm:t>
    </dgm:pt>
    <dgm:pt modelId="{2EE41818-62DC-468F-BCFE-912ACAFF2402}" type="sibTrans" cxnId="{F51C3A39-56F6-484E-81B1-6E479346C11B}">
      <dgm:prSet/>
      <dgm:spPr/>
      <dgm:t>
        <a:bodyPr/>
        <a:lstStyle/>
        <a:p>
          <a:endParaRPr lang="ru-RU"/>
        </a:p>
      </dgm:t>
    </dgm:pt>
    <dgm:pt modelId="{2B7E5065-8487-4E49-BB5F-BD284BD98FB4}" type="pres">
      <dgm:prSet presAssocID="{3E98FD3A-8F0C-46F6-9BD5-9B6003EA74F4}" presName="list" presStyleCnt="0">
        <dgm:presLayoutVars>
          <dgm:dir/>
          <dgm:animLvl val="lvl"/>
        </dgm:presLayoutVars>
      </dgm:prSet>
      <dgm:spPr/>
    </dgm:pt>
    <dgm:pt modelId="{05E24C7F-9FA3-4CF1-B98D-D4A9667137AB}" type="pres">
      <dgm:prSet presAssocID="{F0CDBC3E-F1DB-4A9C-8DD0-A4F4A6171FF9}" presName="posSpace" presStyleCnt="0"/>
      <dgm:spPr/>
    </dgm:pt>
    <dgm:pt modelId="{8CCC4DCA-E7FE-4706-A453-3473562C5584}" type="pres">
      <dgm:prSet presAssocID="{F0CDBC3E-F1DB-4A9C-8DD0-A4F4A6171FF9}" presName="vertFlow" presStyleCnt="0"/>
      <dgm:spPr/>
    </dgm:pt>
    <dgm:pt modelId="{630DF493-1C3E-428A-B715-5D436774DED8}" type="pres">
      <dgm:prSet presAssocID="{F0CDBC3E-F1DB-4A9C-8DD0-A4F4A6171FF9}" presName="topSpace" presStyleCnt="0"/>
      <dgm:spPr/>
    </dgm:pt>
    <dgm:pt modelId="{85FFC221-1E67-4ECD-ACC2-5AEB3C17FC2F}" type="pres">
      <dgm:prSet presAssocID="{F0CDBC3E-F1DB-4A9C-8DD0-A4F4A6171FF9}" presName="firstComp" presStyleCnt="0"/>
      <dgm:spPr/>
    </dgm:pt>
    <dgm:pt modelId="{AD8D2126-C0BF-4EFB-AC2B-50B22C35651E}" type="pres">
      <dgm:prSet presAssocID="{F0CDBC3E-F1DB-4A9C-8DD0-A4F4A6171FF9}" presName="firstChild" presStyleLbl="bgAccFollowNode1" presStyleIdx="0" presStyleCnt="2" custScaleX="105927" custLinFactNeighborX="-21870" custLinFactNeighborY="-32027"/>
      <dgm:spPr/>
    </dgm:pt>
    <dgm:pt modelId="{FB14BC22-A5CF-4519-BA0E-0469020B2325}" type="pres">
      <dgm:prSet presAssocID="{F0CDBC3E-F1DB-4A9C-8DD0-A4F4A6171FF9}" presName="firstChildTx" presStyleLbl="bgAccFollowNode1" presStyleIdx="0" presStyleCnt="2">
        <dgm:presLayoutVars>
          <dgm:bulletEnabled val="1"/>
        </dgm:presLayoutVars>
      </dgm:prSet>
      <dgm:spPr/>
    </dgm:pt>
    <dgm:pt modelId="{DC2B79B5-298A-48F3-A833-D0E7608ED4E2}" type="pres">
      <dgm:prSet presAssocID="{F0CDBC3E-F1DB-4A9C-8DD0-A4F4A6171FF9}" presName="negSpace" presStyleCnt="0"/>
      <dgm:spPr/>
    </dgm:pt>
    <dgm:pt modelId="{458776F5-2754-4381-BC0C-C107587FB484}" type="pres">
      <dgm:prSet presAssocID="{F0CDBC3E-F1DB-4A9C-8DD0-A4F4A6171FF9}" presName="circle" presStyleLbl="node1" presStyleIdx="0" presStyleCnt="2" custLinFactNeighborX="-163" custLinFactNeighborY="-73604"/>
      <dgm:spPr/>
    </dgm:pt>
    <dgm:pt modelId="{B4233E93-4DA9-4893-A71A-1475ABF89DD0}" type="pres">
      <dgm:prSet presAssocID="{651A9CFB-F533-407D-A14B-CA2E0148DB7C}" presName="transSpace" presStyleCnt="0"/>
      <dgm:spPr/>
    </dgm:pt>
    <dgm:pt modelId="{C1635AA5-F135-4E1C-A71F-4B5EF22D4CFC}" type="pres">
      <dgm:prSet presAssocID="{E0B31565-37C3-4CD1-B176-87FD1AB18142}" presName="posSpace" presStyleCnt="0"/>
      <dgm:spPr/>
    </dgm:pt>
    <dgm:pt modelId="{1A1A8854-5EEB-42B8-A0DB-44C0144687B9}" type="pres">
      <dgm:prSet presAssocID="{E0B31565-37C3-4CD1-B176-87FD1AB18142}" presName="vertFlow" presStyleCnt="0"/>
      <dgm:spPr/>
    </dgm:pt>
    <dgm:pt modelId="{600CE74D-D9FF-4F93-8BAA-30C76E53108D}" type="pres">
      <dgm:prSet presAssocID="{E0B31565-37C3-4CD1-B176-87FD1AB18142}" presName="topSpace" presStyleCnt="0"/>
      <dgm:spPr/>
    </dgm:pt>
    <dgm:pt modelId="{7ED2C937-C1AE-4AEA-8935-7D7459CFF7DF}" type="pres">
      <dgm:prSet presAssocID="{E0B31565-37C3-4CD1-B176-87FD1AB18142}" presName="firstComp" presStyleCnt="0"/>
      <dgm:spPr/>
    </dgm:pt>
    <dgm:pt modelId="{E383C314-5CE8-4B6F-8693-7E10923ECFB0}" type="pres">
      <dgm:prSet presAssocID="{E0B31565-37C3-4CD1-B176-87FD1AB18142}" presName="firstChild" presStyleLbl="bgAccFollowNode1" presStyleIdx="1" presStyleCnt="2" custLinFactNeighborX="-38916" custLinFactNeighborY="35907"/>
      <dgm:spPr/>
    </dgm:pt>
    <dgm:pt modelId="{7E618A32-33AE-412B-81FB-3949EA0FEAC7}" type="pres">
      <dgm:prSet presAssocID="{E0B31565-37C3-4CD1-B176-87FD1AB18142}" presName="firstChildTx" presStyleLbl="bgAccFollowNode1" presStyleIdx="1" presStyleCnt="2">
        <dgm:presLayoutVars>
          <dgm:bulletEnabled val="1"/>
        </dgm:presLayoutVars>
      </dgm:prSet>
      <dgm:spPr/>
    </dgm:pt>
    <dgm:pt modelId="{74DEAAF2-4814-4698-A97C-5DF7B6FD43CE}" type="pres">
      <dgm:prSet presAssocID="{E0B31565-37C3-4CD1-B176-87FD1AB18142}" presName="negSpace" presStyleCnt="0"/>
      <dgm:spPr/>
    </dgm:pt>
    <dgm:pt modelId="{74ED6EDB-7891-4E42-87B6-4556187634CA}" type="pres">
      <dgm:prSet presAssocID="{E0B31565-37C3-4CD1-B176-87FD1AB18142}" presName="circle" presStyleLbl="node1" presStyleIdx="1" presStyleCnt="2" custLinFactNeighborX="-16208" custLinFactNeighborY="17020"/>
      <dgm:spPr/>
    </dgm:pt>
  </dgm:ptLst>
  <dgm:cxnLst>
    <dgm:cxn modelId="{ED781428-5DCC-4DC1-8A56-90785EF47509}" type="presOf" srcId="{6A813705-33A9-4E22-A3D4-3B74F4A328A1}" destId="{FB14BC22-A5CF-4519-BA0E-0469020B2325}" srcOrd="1" destOrd="0" presId="urn:microsoft.com/office/officeart/2005/8/layout/hList9"/>
    <dgm:cxn modelId="{F51C3A39-56F6-484E-81B1-6E479346C11B}" srcId="{E0B31565-37C3-4CD1-B176-87FD1AB18142}" destId="{28F42998-291C-473F-A26F-EF5CC8AF32CF}" srcOrd="0" destOrd="0" parTransId="{FDE73F66-0012-4649-B84C-C820883B7570}" sibTransId="{2EE41818-62DC-468F-BCFE-912ACAFF2402}"/>
    <dgm:cxn modelId="{65E3A53B-61A6-4BE5-AAA4-E14BBB26B895}" type="presOf" srcId="{F0CDBC3E-F1DB-4A9C-8DD0-A4F4A6171FF9}" destId="{458776F5-2754-4381-BC0C-C107587FB484}" srcOrd="0" destOrd="0" presId="urn:microsoft.com/office/officeart/2005/8/layout/hList9"/>
    <dgm:cxn modelId="{871F1446-6C17-49DE-9226-A7F3EC22004C}" type="presOf" srcId="{3E98FD3A-8F0C-46F6-9BD5-9B6003EA74F4}" destId="{2B7E5065-8487-4E49-BB5F-BD284BD98FB4}" srcOrd="0" destOrd="0" presId="urn:microsoft.com/office/officeart/2005/8/layout/hList9"/>
    <dgm:cxn modelId="{202E965E-208E-4007-A18F-55996FA5C921}" type="presOf" srcId="{28F42998-291C-473F-A26F-EF5CC8AF32CF}" destId="{7E618A32-33AE-412B-81FB-3949EA0FEAC7}" srcOrd="1" destOrd="0" presId="urn:microsoft.com/office/officeart/2005/8/layout/hList9"/>
    <dgm:cxn modelId="{8305468E-9F99-4E35-BA5F-49C6BB9BD888}" type="presOf" srcId="{E0B31565-37C3-4CD1-B176-87FD1AB18142}" destId="{74ED6EDB-7891-4E42-87B6-4556187634CA}" srcOrd="0" destOrd="0" presId="urn:microsoft.com/office/officeart/2005/8/layout/hList9"/>
    <dgm:cxn modelId="{6239599E-A639-4373-8271-8070737165EB}" type="presOf" srcId="{28F42998-291C-473F-A26F-EF5CC8AF32CF}" destId="{E383C314-5CE8-4B6F-8693-7E10923ECFB0}" srcOrd="0" destOrd="0" presId="urn:microsoft.com/office/officeart/2005/8/layout/hList9"/>
    <dgm:cxn modelId="{FF03CEAA-3F68-433E-98AD-FF93E6B6399F}" srcId="{3E98FD3A-8F0C-46F6-9BD5-9B6003EA74F4}" destId="{E0B31565-37C3-4CD1-B176-87FD1AB18142}" srcOrd="1" destOrd="0" parTransId="{521D5649-B8FC-46EB-9055-0CAD871A01C0}" sibTransId="{AD51B2C1-4D65-4AB2-B55B-6AC5820921CA}"/>
    <dgm:cxn modelId="{FEBD07BD-D140-45FA-AA2A-0903F89C9C76}" srcId="{3E98FD3A-8F0C-46F6-9BD5-9B6003EA74F4}" destId="{F0CDBC3E-F1DB-4A9C-8DD0-A4F4A6171FF9}" srcOrd="0" destOrd="0" parTransId="{0DF63B7E-754A-4346-ADA9-0F3307A4D722}" sibTransId="{651A9CFB-F533-407D-A14B-CA2E0148DB7C}"/>
    <dgm:cxn modelId="{945A16CE-7A3F-4631-BFD9-13002B547E33}" srcId="{F0CDBC3E-F1DB-4A9C-8DD0-A4F4A6171FF9}" destId="{6A813705-33A9-4E22-A3D4-3B74F4A328A1}" srcOrd="0" destOrd="0" parTransId="{D529DFD4-3AB1-4DF7-9C6A-6B7FF31B18F6}" sibTransId="{809D5729-58B3-4076-A349-6FEFB121CA0A}"/>
    <dgm:cxn modelId="{190D25F2-AFE5-456E-B14B-3CA2F0C3DDB5}" type="presOf" srcId="{6A813705-33A9-4E22-A3D4-3B74F4A328A1}" destId="{AD8D2126-C0BF-4EFB-AC2B-50B22C35651E}" srcOrd="0" destOrd="0" presId="urn:microsoft.com/office/officeart/2005/8/layout/hList9"/>
    <dgm:cxn modelId="{0C600F93-EB8B-4F5F-A94B-EE6611563756}" type="presParOf" srcId="{2B7E5065-8487-4E49-BB5F-BD284BD98FB4}" destId="{05E24C7F-9FA3-4CF1-B98D-D4A9667137AB}" srcOrd="0" destOrd="0" presId="urn:microsoft.com/office/officeart/2005/8/layout/hList9"/>
    <dgm:cxn modelId="{F73BCC6B-3055-40E0-A62B-689E5386D36E}" type="presParOf" srcId="{2B7E5065-8487-4E49-BB5F-BD284BD98FB4}" destId="{8CCC4DCA-E7FE-4706-A453-3473562C5584}" srcOrd="1" destOrd="0" presId="urn:microsoft.com/office/officeart/2005/8/layout/hList9"/>
    <dgm:cxn modelId="{1D726722-059F-4E25-B044-B8736EF891B2}" type="presParOf" srcId="{8CCC4DCA-E7FE-4706-A453-3473562C5584}" destId="{630DF493-1C3E-428A-B715-5D436774DED8}" srcOrd="0" destOrd="0" presId="urn:microsoft.com/office/officeart/2005/8/layout/hList9"/>
    <dgm:cxn modelId="{B1B12BB8-C076-4190-A6D3-B2513D46EB0D}" type="presParOf" srcId="{8CCC4DCA-E7FE-4706-A453-3473562C5584}" destId="{85FFC221-1E67-4ECD-ACC2-5AEB3C17FC2F}" srcOrd="1" destOrd="0" presId="urn:microsoft.com/office/officeart/2005/8/layout/hList9"/>
    <dgm:cxn modelId="{7E9D6C33-DC72-4E4D-A796-ADADFCE2724B}" type="presParOf" srcId="{85FFC221-1E67-4ECD-ACC2-5AEB3C17FC2F}" destId="{AD8D2126-C0BF-4EFB-AC2B-50B22C35651E}" srcOrd="0" destOrd="0" presId="urn:microsoft.com/office/officeart/2005/8/layout/hList9"/>
    <dgm:cxn modelId="{8973A0C0-B0DF-4614-A11C-62061725315E}" type="presParOf" srcId="{85FFC221-1E67-4ECD-ACC2-5AEB3C17FC2F}" destId="{FB14BC22-A5CF-4519-BA0E-0469020B2325}" srcOrd="1" destOrd="0" presId="urn:microsoft.com/office/officeart/2005/8/layout/hList9"/>
    <dgm:cxn modelId="{B0C676A7-59AF-4B41-811A-ADBED78F85C3}" type="presParOf" srcId="{2B7E5065-8487-4E49-BB5F-BD284BD98FB4}" destId="{DC2B79B5-298A-48F3-A833-D0E7608ED4E2}" srcOrd="2" destOrd="0" presId="urn:microsoft.com/office/officeart/2005/8/layout/hList9"/>
    <dgm:cxn modelId="{EC08BD32-A4B7-42CC-A97C-712BA8D1A542}" type="presParOf" srcId="{2B7E5065-8487-4E49-BB5F-BD284BD98FB4}" destId="{458776F5-2754-4381-BC0C-C107587FB484}" srcOrd="3" destOrd="0" presId="urn:microsoft.com/office/officeart/2005/8/layout/hList9"/>
    <dgm:cxn modelId="{77933200-69C3-4B5F-9B22-338EC773041B}" type="presParOf" srcId="{2B7E5065-8487-4E49-BB5F-BD284BD98FB4}" destId="{B4233E93-4DA9-4893-A71A-1475ABF89DD0}" srcOrd="4" destOrd="0" presId="urn:microsoft.com/office/officeart/2005/8/layout/hList9"/>
    <dgm:cxn modelId="{6BFB51A8-119A-4437-B287-4A3E68A09BCC}" type="presParOf" srcId="{2B7E5065-8487-4E49-BB5F-BD284BD98FB4}" destId="{C1635AA5-F135-4E1C-A71F-4B5EF22D4CFC}" srcOrd="5" destOrd="0" presId="urn:microsoft.com/office/officeart/2005/8/layout/hList9"/>
    <dgm:cxn modelId="{092CE4AB-C1BC-4303-9ECA-37B073129CE9}" type="presParOf" srcId="{2B7E5065-8487-4E49-BB5F-BD284BD98FB4}" destId="{1A1A8854-5EEB-42B8-A0DB-44C0144687B9}" srcOrd="6" destOrd="0" presId="urn:microsoft.com/office/officeart/2005/8/layout/hList9"/>
    <dgm:cxn modelId="{41E56442-050C-432B-A1F8-112E478D307A}" type="presParOf" srcId="{1A1A8854-5EEB-42B8-A0DB-44C0144687B9}" destId="{600CE74D-D9FF-4F93-8BAA-30C76E53108D}" srcOrd="0" destOrd="0" presId="urn:microsoft.com/office/officeart/2005/8/layout/hList9"/>
    <dgm:cxn modelId="{E4A32660-67BE-4D69-ADAE-2C2904425549}" type="presParOf" srcId="{1A1A8854-5EEB-42B8-A0DB-44C0144687B9}" destId="{7ED2C937-C1AE-4AEA-8935-7D7459CFF7DF}" srcOrd="1" destOrd="0" presId="urn:microsoft.com/office/officeart/2005/8/layout/hList9"/>
    <dgm:cxn modelId="{F1B55DC6-9868-421F-8FB8-CF0B49AFBD37}" type="presParOf" srcId="{7ED2C937-C1AE-4AEA-8935-7D7459CFF7DF}" destId="{E383C314-5CE8-4B6F-8693-7E10923ECFB0}" srcOrd="0" destOrd="0" presId="urn:microsoft.com/office/officeart/2005/8/layout/hList9"/>
    <dgm:cxn modelId="{5FFEED6E-17A2-48BE-900C-31EF068A3E21}" type="presParOf" srcId="{7ED2C937-C1AE-4AEA-8935-7D7459CFF7DF}" destId="{7E618A32-33AE-412B-81FB-3949EA0FEAC7}" srcOrd="1" destOrd="0" presId="urn:microsoft.com/office/officeart/2005/8/layout/hList9"/>
    <dgm:cxn modelId="{E6D7069B-E4D7-42D5-A369-662A738E65DB}" type="presParOf" srcId="{2B7E5065-8487-4E49-BB5F-BD284BD98FB4}" destId="{74DEAAF2-4814-4698-A97C-5DF7B6FD43CE}" srcOrd="7" destOrd="0" presId="urn:microsoft.com/office/officeart/2005/8/layout/hList9"/>
    <dgm:cxn modelId="{07036A4E-4718-4FCC-B12F-CA714401B82C}" type="presParOf" srcId="{2B7E5065-8487-4E49-BB5F-BD284BD98FB4}" destId="{74ED6EDB-7891-4E42-87B6-4556187634CA}"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EB06FF-CF8E-4640-96EA-AD57EB6C5B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DD0BAB8-3579-403D-B452-903BB84F9606}">
      <dgm:prSet phldrT="[Текст]" custT="1"/>
      <dgm:spPr/>
      <dgm:t>
        <a:bodyPr/>
        <a:lstStyle/>
        <a:p>
          <a:r>
            <a:rPr lang="ru-RU" sz="1800" dirty="0">
              <a:latin typeface="Times New Roman" pitchFamily="18" charset="0"/>
              <a:cs typeface="Times New Roman" pitchFamily="18" charset="0"/>
            </a:rPr>
            <a:t>уровень развития физических качеств;</a:t>
          </a:r>
        </a:p>
      </dgm:t>
    </dgm:pt>
    <dgm:pt modelId="{FAA57C07-2281-4514-92CA-B9EFB84E9470}" type="parTrans" cxnId="{C0DA63EF-5975-4331-BA66-4B572A46E7C5}">
      <dgm:prSet/>
      <dgm:spPr/>
      <dgm:t>
        <a:bodyPr/>
        <a:lstStyle/>
        <a:p>
          <a:endParaRPr lang="ru-RU"/>
        </a:p>
      </dgm:t>
    </dgm:pt>
    <dgm:pt modelId="{9BFE738B-B24A-4B0F-817D-47A7BAECAACC}" type="sibTrans" cxnId="{C0DA63EF-5975-4331-BA66-4B572A46E7C5}">
      <dgm:prSet/>
      <dgm:spPr/>
      <dgm:t>
        <a:bodyPr/>
        <a:lstStyle/>
        <a:p>
          <a:endParaRPr lang="ru-RU"/>
        </a:p>
      </dgm:t>
    </dgm:pt>
    <dgm:pt modelId="{0F1014CE-6420-4567-ABA4-20CDCE411D6E}">
      <dgm:prSet phldrT="[Текст]" custT="1"/>
      <dgm:spPr/>
      <dgm:t>
        <a:bodyPr/>
        <a:lstStyle/>
        <a:p>
          <a:r>
            <a:rPr lang="ru-RU" sz="1800" dirty="0">
              <a:latin typeface="Times New Roman" pitchFamily="18" charset="0"/>
              <a:cs typeface="Times New Roman" pitchFamily="18" charset="0"/>
            </a:rPr>
            <a:t>технико-тактическую подготовленность</a:t>
          </a:r>
        </a:p>
      </dgm:t>
    </dgm:pt>
    <dgm:pt modelId="{E1740868-578F-467D-B984-F18621DA733E}" type="parTrans" cxnId="{2D055E35-109A-4BF7-B980-B1C51FF52C49}">
      <dgm:prSet/>
      <dgm:spPr/>
      <dgm:t>
        <a:bodyPr/>
        <a:lstStyle/>
        <a:p>
          <a:endParaRPr lang="ru-RU"/>
        </a:p>
      </dgm:t>
    </dgm:pt>
    <dgm:pt modelId="{648EF410-F29D-4E5C-8554-4605852375EE}" type="sibTrans" cxnId="{2D055E35-109A-4BF7-B980-B1C51FF52C49}">
      <dgm:prSet/>
      <dgm:spPr/>
      <dgm:t>
        <a:bodyPr/>
        <a:lstStyle/>
        <a:p>
          <a:endParaRPr lang="ru-RU"/>
        </a:p>
      </dgm:t>
    </dgm:pt>
    <dgm:pt modelId="{B38B4C78-43E7-45BD-AF89-0D9DF6F3A861}">
      <dgm:prSet custT="1"/>
      <dgm:spPr/>
      <dgm:t>
        <a:bodyPr/>
        <a:lstStyle/>
        <a:p>
          <a:r>
            <a:rPr lang="ru-RU" sz="1800" dirty="0">
              <a:latin typeface="Times New Roman" pitchFamily="18" charset="0"/>
              <a:cs typeface="Times New Roman" pitchFamily="18" charset="0"/>
            </a:rPr>
            <a:t>спортивно-техническое мастерство</a:t>
          </a:r>
        </a:p>
      </dgm:t>
    </dgm:pt>
    <dgm:pt modelId="{B26B3C2F-E2C3-43C8-960B-9F18675D4681}" type="parTrans" cxnId="{CC8EE1E6-1D75-4647-AEFE-A88EF4205BBF}">
      <dgm:prSet/>
      <dgm:spPr/>
      <dgm:t>
        <a:bodyPr/>
        <a:lstStyle/>
        <a:p>
          <a:endParaRPr lang="ru-RU"/>
        </a:p>
      </dgm:t>
    </dgm:pt>
    <dgm:pt modelId="{F9CD4681-E8D1-4481-812A-5AF5032858BB}" type="sibTrans" cxnId="{CC8EE1E6-1D75-4647-AEFE-A88EF4205BBF}">
      <dgm:prSet/>
      <dgm:spPr/>
      <dgm:t>
        <a:bodyPr/>
        <a:lstStyle/>
        <a:p>
          <a:endParaRPr lang="ru-RU"/>
        </a:p>
      </dgm:t>
    </dgm:pt>
    <dgm:pt modelId="{591D5BE9-8C56-4836-8023-0CFD9493EE33}">
      <dgm:prSet custT="1"/>
      <dgm:spPr/>
      <dgm:t>
        <a:bodyPr/>
        <a:lstStyle/>
        <a:p>
          <a:r>
            <a:rPr lang="ru-RU" sz="1800" dirty="0">
              <a:latin typeface="Times New Roman" pitchFamily="18" charset="0"/>
              <a:cs typeface="Times New Roman" pitchFamily="18" charset="0"/>
            </a:rPr>
            <a:t>темпы роста спортивных достижений</a:t>
          </a:r>
        </a:p>
      </dgm:t>
    </dgm:pt>
    <dgm:pt modelId="{CE4546FA-C69E-4419-A720-09A89F33F49E}" type="parTrans" cxnId="{E1E43F7F-743A-4D72-AA17-44BFEDD185D6}">
      <dgm:prSet/>
      <dgm:spPr/>
      <dgm:t>
        <a:bodyPr/>
        <a:lstStyle/>
        <a:p>
          <a:endParaRPr lang="ru-RU"/>
        </a:p>
      </dgm:t>
    </dgm:pt>
    <dgm:pt modelId="{CAA88D78-51F7-4671-A1B5-F5C70F1C9683}" type="sibTrans" cxnId="{E1E43F7F-743A-4D72-AA17-44BFEDD185D6}">
      <dgm:prSet/>
      <dgm:spPr/>
      <dgm:t>
        <a:bodyPr/>
        <a:lstStyle/>
        <a:p>
          <a:endParaRPr lang="ru-RU"/>
        </a:p>
      </dgm:t>
    </dgm:pt>
    <dgm:pt modelId="{F67C97FF-81E9-468C-ACAE-C98C6F13B013}">
      <dgm:prSet custT="1"/>
      <dgm:spPr/>
      <dgm:t>
        <a:bodyPr/>
        <a:lstStyle/>
        <a:p>
          <a:r>
            <a:rPr lang="ru-RU" sz="1800" dirty="0">
              <a:latin typeface="Times New Roman" pitchFamily="18" charset="0"/>
              <a:cs typeface="Times New Roman" pitchFamily="18" charset="0"/>
            </a:rPr>
            <a:t>моторную обучаемость</a:t>
          </a:r>
        </a:p>
      </dgm:t>
    </dgm:pt>
    <dgm:pt modelId="{BC94C282-E984-47CE-B845-CF7C974AF3A9}" type="parTrans" cxnId="{D7D950E7-D165-4A1B-B2CC-7CC8F142B0FB}">
      <dgm:prSet/>
      <dgm:spPr/>
      <dgm:t>
        <a:bodyPr/>
        <a:lstStyle/>
        <a:p>
          <a:endParaRPr lang="ru-RU"/>
        </a:p>
      </dgm:t>
    </dgm:pt>
    <dgm:pt modelId="{A55BCA4B-3411-4D80-8D34-C16784FB28FC}" type="sibTrans" cxnId="{D7D950E7-D165-4A1B-B2CC-7CC8F142B0FB}">
      <dgm:prSet/>
      <dgm:spPr/>
      <dgm:t>
        <a:bodyPr/>
        <a:lstStyle/>
        <a:p>
          <a:endParaRPr lang="ru-RU"/>
        </a:p>
      </dgm:t>
    </dgm:pt>
    <dgm:pt modelId="{98A670A6-5EEA-4357-84CB-E3E2C40F2A22}">
      <dgm:prSet custT="1"/>
      <dgm:spPr/>
      <dgm:t>
        <a:bodyPr/>
        <a:lstStyle/>
        <a:p>
          <a:r>
            <a:rPr lang="ru-RU" sz="1800" dirty="0">
              <a:latin typeface="Times New Roman" pitchFamily="18" charset="0"/>
              <a:cs typeface="Times New Roman" pitchFamily="18" charset="0"/>
            </a:rPr>
            <a:t>координационные возможности</a:t>
          </a:r>
        </a:p>
      </dgm:t>
    </dgm:pt>
    <dgm:pt modelId="{03719EE1-7466-4D44-9FBE-E7F3D7186206}" type="parTrans" cxnId="{D6B51CC0-6216-4B38-9EFC-84C5BCACCB8D}">
      <dgm:prSet/>
      <dgm:spPr/>
      <dgm:t>
        <a:bodyPr/>
        <a:lstStyle/>
        <a:p>
          <a:endParaRPr lang="ru-RU"/>
        </a:p>
      </dgm:t>
    </dgm:pt>
    <dgm:pt modelId="{26D6F0C6-1D6A-458C-9DB2-D2DB38067982}" type="sibTrans" cxnId="{D6B51CC0-6216-4B38-9EFC-84C5BCACCB8D}">
      <dgm:prSet/>
      <dgm:spPr/>
      <dgm:t>
        <a:bodyPr/>
        <a:lstStyle/>
        <a:p>
          <a:endParaRPr lang="ru-RU"/>
        </a:p>
      </dgm:t>
    </dgm:pt>
    <dgm:pt modelId="{4F1AF199-008F-4167-AA94-1236F91E4343}">
      <dgm:prSet custT="1"/>
      <dgm:spPr/>
      <dgm:t>
        <a:bodyPr/>
        <a:lstStyle/>
        <a:p>
          <a:r>
            <a:rPr lang="ru-RU" sz="1800" dirty="0">
              <a:latin typeface="Times New Roman" pitchFamily="18" charset="0"/>
              <a:cs typeface="Times New Roman" pitchFamily="18" charset="0"/>
            </a:rPr>
            <a:t>способность к эффективному решению двигательных задач в условиях напряжённой борьбы</a:t>
          </a:r>
        </a:p>
      </dgm:t>
    </dgm:pt>
    <dgm:pt modelId="{10F0E537-66CA-42D9-974A-71B43EF6DD60}" type="parTrans" cxnId="{F6418D91-F17D-47D3-8649-859B4B54ECEC}">
      <dgm:prSet/>
      <dgm:spPr/>
      <dgm:t>
        <a:bodyPr/>
        <a:lstStyle/>
        <a:p>
          <a:endParaRPr lang="ru-RU"/>
        </a:p>
      </dgm:t>
    </dgm:pt>
    <dgm:pt modelId="{A183466F-AD27-446C-913C-24B46DB9DE1F}" type="sibTrans" cxnId="{F6418D91-F17D-47D3-8649-859B4B54ECEC}">
      <dgm:prSet/>
      <dgm:spPr/>
      <dgm:t>
        <a:bodyPr/>
        <a:lstStyle/>
        <a:p>
          <a:endParaRPr lang="ru-RU"/>
        </a:p>
      </dgm:t>
    </dgm:pt>
    <dgm:pt modelId="{2AD974D6-9549-4DB4-913C-06958B8314EC}" type="pres">
      <dgm:prSet presAssocID="{E7EB06FF-CF8E-4640-96EA-AD57EB6C5B14}" presName="linear" presStyleCnt="0">
        <dgm:presLayoutVars>
          <dgm:dir/>
          <dgm:animLvl val="lvl"/>
          <dgm:resizeHandles val="exact"/>
        </dgm:presLayoutVars>
      </dgm:prSet>
      <dgm:spPr/>
    </dgm:pt>
    <dgm:pt modelId="{E0529039-1350-43A7-9221-37B03AE1F880}" type="pres">
      <dgm:prSet presAssocID="{1DD0BAB8-3579-403D-B452-903BB84F9606}" presName="parentLin" presStyleCnt="0"/>
      <dgm:spPr/>
    </dgm:pt>
    <dgm:pt modelId="{0A9CA8E8-C5F6-4911-B04B-F9FF70C6F565}" type="pres">
      <dgm:prSet presAssocID="{1DD0BAB8-3579-403D-B452-903BB84F9606}" presName="parentLeftMargin" presStyleLbl="node1" presStyleIdx="0" presStyleCnt="7"/>
      <dgm:spPr/>
    </dgm:pt>
    <dgm:pt modelId="{B3CE559F-F29E-4B55-975C-EA9F7DFEE7E7}" type="pres">
      <dgm:prSet presAssocID="{1DD0BAB8-3579-403D-B452-903BB84F9606}" presName="parentText" presStyleLbl="node1" presStyleIdx="0" presStyleCnt="7" custScaleX="100001" custScaleY="134417" custLinFactNeighborX="-7407" custLinFactNeighborY="21540">
        <dgm:presLayoutVars>
          <dgm:chMax val="0"/>
          <dgm:bulletEnabled val="1"/>
        </dgm:presLayoutVars>
      </dgm:prSet>
      <dgm:spPr/>
    </dgm:pt>
    <dgm:pt modelId="{F807D34B-D3FA-4E6B-BA3B-27CF16D17A63}" type="pres">
      <dgm:prSet presAssocID="{1DD0BAB8-3579-403D-B452-903BB84F9606}" presName="negativeSpace" presStyleCnt="0"/>
      <dgm:spPr/>
    </dgm:pt>
    <dgm:pt modelId="{400B48FD-8CB6-4E97-B3F4-6E07887EE01E}" type="pres">
      <dgm:prSet presAssocID="{1DD0BAB8-3579-403D-B452-903BB84F9606}" presName="childText" presStyleLbl="conFgAcc1" presStyleIdx="0" presStyleCnt="7">
        <dgm:presLayoutVars>
          <dgm:bulletEnabled val="1"/>
        </dgm:presLayoutVars>
      </dgm:prSet>
      <dgm:spPr/>
    </dgm:pt>
    <dgm:pt modelId="{7CAD74FE-183E-4B1B-8BAA-D8F75F4EEC3E}" type="pres">
      <dgm:prSet presAssocID="{9BFE738B-B24A-4B0F-817D-47A7BAECAACC}" presName="spaceBetweenRectangles" presStyleCnt="0"/>
      <dgm:spPr/>
    </dgm:pt>
    <dgm:pt modelId="{56EBEDC5-67B1-451F-BB9D-661346394AA2}" type="pres">
      <dgm:prSet presAssocID="{0F1014CE-6420-4567-ABA4-20CDCE411D6E}" presName="parentLin" presStyleCnt="0"/>
      <dgm:spPr/>
    </dgm:pt>
    <dgm:pt modelId="{9478CC20-7641-41EB-BB5D-7A5148656D75}" type="pres">
      <dgm:prSet presAssocID="{0F1014CE-6420-4567-ABA4-20CDCE411D6E}" presName="parentLeftMargin" presStyleLbl="node1" presStyleIdx="0" presStyleCnt="7"/>
      <dgm:spPr/>
    </dgm:pt>
    <dgm:pt modelId="{67E4317E-CC65-432B-BF97-474F08B45B53}" type="pres">
      <dgm:prSet presAssocID="{0F1014CE-6420-4567-ABA4-20CDCE411D6E}" presName="parentText" presStyleLbl="node1" presStyleIdx="1" presStyleCnt="7">
        <dgm:presLayoutVars>
          <dgm:chMax val="0"/>
          <dgm:bulletEnabled val="1"/>
        </dgm:presLayoutVars>
      </dgm:prSet>
      <dgm:spPr/>
    </dgm:pt>
    <dgm:pt modelId="{975A11DF-6D90-4805-86F2-30EDB045A671}" type="pres">
      <dgm:prSet presAssocID="{0F1014CE-6420-4567-ABA4-20CDCE411D6E}" presName="negativeSpace" presStyleCnt="0"/>
      <dgm:spPr/>
    </dgm:pt>
    <dgm:pt modelId="{0FCBA0AB-5512-4978-8741-703CA61FA4F7}" type="pres">
      <dgm:prSet presAssocID="{0F1014CE-6420-4567-ABA4-20CDCE411D6E}" presName="childText" presStyleLbl="conFgAcc1" presStyleIdx="1" presStyleCnt="7">
        <dgm:presLayoutVars>
          <dgm:bulletEnabled val="1"/>
        </dgm:presLayoutVars>
      </dgm:prSet>
      <dgm:spPr/>
    </dgm:pt>
    <dgm:pt modelId="{450E8AF0-98BF-42A5-BAE5-03150D11D425}" type="pres">
      <dgm:prSet presAssocID="{648EF410-F29D-4E5C-8554-4605852375EE}" presName="spaceBetweenRectangles" presStyleCnt="0"/>
      <dgm:spPr/>
    </dgm:pt>
    <dgm:pt modelId="{FBADF56B-FAE3-43DA-AB22-97E02CBAFBC3}" type="pres">
      <dgm:prSet presAssocID="{B38B4C78-43E7-45BD-AF89-0D9DF6F3A861}" presName="parentLin" presStyleCnt="0"/>
      <dgm:spPr/>
    </dgm:pt>
    <dgm:pt modelId="{429C7617-8FD8-4E1C-9F56-D579568DCF31}" type="pres">
      <dgm:prSet presAssocID="{B38B4C78-43E7-45BD-AF89-0D9DF6F3A861}" presName="parentLeftMargin" presStyleLbl="node1" presStyleIdx="1" presStyleCnt="7"/>
      <dgm:spPr/>
    </dgm:pt>
    <dgm:pt modelId="{502BE03B-B594-437C-B12C-026A74D259B6}" type="pres">
      <dgm:prSet presAssocID="{B38B4C78-43E7-45BD-AF89-0D9DF6F3A861}" presName="parentText" presStyleLbl="node1" presStyleIdx="2" presStyleCnt="7">
        <dgm:presLayoutVars>
          <dgm:chMax val="0"/>
          <dgm:bulletEnabled val="1"/>
        </dgm:presLayoutVars>
      </dgm:prSet>
      <dgm:spPr/>
    </dgm:pt>
    <dgm:pt modelId="{E54F5F7C-AA90-41DA-88F3-2D55CEA2B1F6}" type="pres">
      <dgm:prSet presAssocID="{B38B4C78-43E7-45BD-AF89-0D9DF6F3A861}" presName="negativeSpace" presStyleCnt="0"/>
      <dgm:spPr/>
    </dgm:pt>
    <dgm:pt modelId="{2417CCF8-1FFF-448E-972A-DA5B50635043}" type="pres">
      <dgm:prSet presAssocID="{B38B4C78-43E7-45BD-AF89-0D9DF6F3A861}" presName="childText" presStyleLbl="conFgAcc1" presStyleIdx="2" presStyleCnt="7">
        <dgm:presLayoutVars>
          <dgm:bulletEnabled val="1"/>
        </dgm:presLayoutVars>
      </dgm:prSet>
      <dgm:spPr/>
    </dgm:pt>
    <dgm:pt modelId="{27CFE624-FC73-4203-9239-CD3754050F20}" type="pres">
      <dgm:prSet presAssocID="{F9CD4681-E8D1-4481-812A-5AF5032858BB}" presName="spaceBetweenRectangles" presStyleCnt="0"/>
      <dgm:spPr/>
    </dgm:pt>
    <dgm:pt modelId="{E39B3AB5-D125-4C94-856D-A67389E062BD}" type="pres">
      <dgm:prSet presAssocID="{591D5BE9-8C56-4836-8023-0CFD9493EE33}" presName="parentLin" presStyleCnt="0"/>
      <dgm:spPr/>
    </dgm:pt>
    <dgm:pt modelId="{44489086-E4BC-4948-BABF-269BA9CB8B02}" type="pres">
      <dgm:prSet presAssocID="{591D5BE9-8C56-4836-8023-0CFD9493EE33}" presName="parentLeftMargin" presStyleLbl="node1" presStyleIdx="2" presStyleCnt="7"/>
      <dgm:spPr/>
    </dgm:pt>
    <dgm:pt modelId="{3F722745-422C-4137-9E94-C5B15C290C7E}" type="pres">
      <dgm:prSet presAssocID="{591D5BE9-8C56-4836-8023-0CFD9493EE33}" presName="parentText" presStyleLbl="node1" presStyleIdx="3" presStyleCnt="7">
        <dgm:presLayoutVars>
          <dgm:chMax val="0"/>
          <dgm:bulletEnabled val="1"/>
        </dgm:presLayoutVars>
      </dgm:prSet>
      <dgm:spPr/>
    </dgm:pt>
    <dgm:pt modelId="{E270A75B-380B-4E4B-B3E1-72E76B27EFD6}" type="pres">
      <dgm:prSet presAssocID="{591D5BE9-8C56-4836-8023-0CFD9493EE33}" presName="negativeSpace" presStyleCnt="0"/>
      <dgm:spPr/>
    </dgm:pt>
    <dgm:pt modelId="{58B4D51C-B0A1-48FA-B204-5FACCB8720B2}" type="pres">
      <dgm:prSet presAssocID="{591D5BE9-8C56-4836-8023-0CFD9493EE33}" presName="childText" presStyleLbl="conFgAcc1" presStyleIdx="3" presStyleCnt="7">
        <dgm:presLayoutVars>
          <dgm:bulletEnabled val="1"/>
        </dgm:presLayoutVars>
      </dgm:prSet>
      <dgm:spPr/>
    </dgm:pt>
    <dgm:pt modelId="{2F3AA779-1A5C-4879-A56A-5F1E304CB3D9}" type="pres">
      <dgm:prSet presAssocID="{CAA88D78-51F7-4671-A1B5-F5C70F1C9683}" presName="spaceBetweenRectangles" presStyleCnt="0"/>
      <dgm:spPr/>
    </dgm:pt>
    <dgm:pt modelId="{3BFA1267-8B91-4638-BFAD-C600B6BF72B2}" type="pres">
      <dgm:prSet presAssocID="{F67C97FF-81E9-468C-ACAE-C98C6F13B013}" presName="parentLin" presStyleCnt="0"/>
      <dgm:spPr/>
    </dgm:pt>
    <dgm:pt modelId="{FC2043B9-7140-4DEF-862F-ABE015561574}" type="pres">
      <dgm:prSet presAssocID="{F67C97FF-81E9-468C-ACAE-C98C6F13B013}" presName="parentLeftMargin" presStyleLbl="node1" presStyleIdx="3" presStyleCnt="7"/>
      <dgm:spPr/>
    </dgm:pt>
    <dgm:pt modelId="{9F166436-B364-46DD-9763-94F9C856D9E6}" type="pres">
      <dgm:prSet presAssocID="{F67C97FF-81E9-468C-ACAE-C98C6F13B013}" presName="parentText" presStyleLbl="node1" presStyleIdx="4" presStyleCnt="7">
        <dgm:presLayoutVars>
          <dgm:chMax val="0"/>
          <dgm:bulletEnabled val="1"/>
        </dgm:presLayoutVars>
      </dgm:prSet>
      <dgm:spPr/>
    </dgm:pt>
    <dgm:pt modelId="{4752C61A-9016-4C9C-B770-5EDCF53EFFA9}" type="pres">
      <dgm:prSet presAssocID="{F67C97FF-81E9-468C-ACAE-C98C6F13B013}" presName="negativeSpace" presStyleCnt="0"/>
      <dgm:spPr/>
    </dgm:pt>
    <dgm:pt modelId="{F52745D5-7EE1-4715-9B44-7072A8A20AFF}" type="pres">
      <dgm:prSet presAssocID="{F67C97FF-81E9-468C-ACAE-C98C6F13B013}" presName="childText" presStyleLbl="conFgAcc1" presStyleIdx="4" presStyleCnt="7">
        <dgm:presLayoutVars>
          <dgm:bulletEnabled val="1"/>
        </dgm:presLayoutVars>
      </dgm:prSet>
      <dgm:spPr/>
    </dgm:pt>
    <dgm:pt modelId="{0D8E7E49-E1BB-47A9-B0FB-41713B0B4660}" type="pres">
      <dgm:prSet presAssocID="{A55BCA4B-3411-4D80-8D34-C16784FB28FC}" presName="spaceBetweenRectangles" presStyleCnt="0"/>
      <dgm:spPr/>
    </dgm:pt>
    <dgm:pt modelId="{6CC12B0F-CFC5-4B6B-8362-2DA2CD25D121}" type="pres">
      <dgm:prSet presAssocID="{98A670A6-5EEA-4357-84CB-E3E2C40F2A22}" presName="parentLin" presStyleCnt="0"/>
      <dgm:spPr/>
    </dgm:pt>
    <dgm:pt modelId="{C612EA05-1437-44E0-A1AE-C65E675333DE}" type="pres">
      <dgm:prSet presAssocID="{98A670A6-5EEA-4357-84CB-E3E2C40F2A22}" presName="parentLeftMargin" presStyleLbl="node1" presStyleIdx="4" presStyleCnt="7"/>
      <dgm:spPr/>
    </dgm:pt>
    <dgm:pt modelId="{8B07D91E-4782-4BBB-A1F7-FB7B86815A22}" type="pres">
      <dgm:prSet presAssocID="{98A670A6-5EEA-4357-84CB-E3E2C40F2A22}" presName="parentText" presStyleLbl="node1" presStyleIdx="5" presStyleCnt="7">
        <dgm:presLayoutVars>
          <dgm:chMax val="0"/>
          <dgm:bulletEnabled val="1"/>
        </dgm:presLayoutVars>
      </dgm:prSet>
      <dgm:spPr/>
    </dgm:pt>
    <dgm:pt modelId="{7F46BC68-6324-4EFD-88DD-56D5B73324FD}" type="pres">
      <dgm:prSet presAssocID="{98A670A6-5EEA-4357-84CB-E3E2C40F2A22}" presName="negativeSpace" presStyleCnt="0"/>
      <dgm:spPr/>
    </dgm:pt>
    <dgm:pt modelId="{E5CAD05D-5815-4514-830B-6CCD04D0B3D1}" type="pres">
      <dgm:prSet presAssocID="{98A670A6-5EEA-4357-84CB-E3E2C40F2A22}" presName="childText" presStyleLbl="conFgAcc1" presStyleIdx="5" presStyleCnt="7">
        <dgm:presLayoutVars>
          <dgm:bulletEnabled val="1"/>
        </dgm:presLayoutVars>
      </dgm:prSet>
      <dgm:spPr/>
    </dgm:pt>
    <dgm:pt modelId="{F172E53D-683D-4CBD-B338-26D4F1CB21B6}" type="pres">
      <dgm:prSet presAssocID="{26D6F0C6-1D6A-458C-9DB2-D2DB38067982}" presName="spaceBetweenRectangles" presStyleCnt="0"/>
      <dgm:spPr/>
    </dgm:pt>
    <dgm:pt modelId="{18DCE194-93AC-4D79-892C-3F85AABC131E}" type="pres">
      <dgm:prSet presAssocID="{4F1AF199-008F-4167-AA94-1236F91E4343}" presName="parentLin" presStyleCnt="0"/>
      <dgm:spPr/>
    </dgm:pt>
    <dgm:pt modelId="{512FA64B-D026-4ADB-900A-4D2F3396CEE2}" type="pres">
      <dgm:prSet presAssocID="{4F1AF199-008F-4167-AA94-1236F91E4343}" presName="parentLeftMargin" presStyleLbl="node1" presStyleIdx="5" presStyleCnt="7"/>
      <dgm:spPr/>
    </dgm:pt>
    <dgm:pt modelId="{2E617C02-5A22-4CA3-9E83-D32BC011953B}" type="pres">
      <dgm:prSet presAssocID="{4F1AF199-008F-4167-AA94-1236F91E4343}" presName="parentText" presStyleLbl="node1" presStyleIdx="6" presStyleCnt="7" custScaleY="127651">
        <dgm:presLayoutVars>
          <dgm:chMax val="0"/>
          <dgm:bulletEnabled val="1"/>
        </dgm:presLayoutVars>
      </dgm:prSet>
      <dgm:spPr/>
    </dgm:pt>
    <dgm:pt modelId="{35682088-41F4-4777-AF25-6E95B0E5F992}" type="pres">
      <dgm:prSet presAssocID="{4F1AF199-008F-4167-AA94-1236F91E4343}" presName="negativeSpace" presStyleCnt="0"/>
      <dgm:spPr/>
    </dgm:pt>
    <dgm:pt modelId="{8B075785-AF25-4718-9467-2B9A22D6CFAC}" type="pres">
      <dgm:prSet presAssocID="{4F1AF199-008F-4167-AA94-1236F91E4343}" presName="childText" presStyleLbl="conFgAcc1" presStyleIdx="6" presStyleCnt="7">
        <dgm:presLayoutVars>
          <dgm:bulletEnabled val="1"/>
        </dgm:presLayoutVars>
      </dgm:prSet>
      <dgm:spPr/>
    </dgm:pt>
  </dgm:ptLst>
  <dgm:cxnLst>
    <dgm:cxn modelId="{0DC28801-92E0-4AFB-BC44-CB96CC570B7F}" type="presOf" srcId="{98A670A6-5EEA-4357-84CB-E3E2C40F2A22}" destId="{C612EA05-1437-44E0-A1AE-C65E675333DE}" srcOrd="0" destOrd="0" presId="urn:microsoft.com/office/officeart/2005/8/layout/list1"/>
    <dgm:cxn modelId="{70CBB822-1DC3-4030-BA23-1499F96C48E7}" type="presOf" srcId="{1DD0BAB8-3579-403D-B452-903BB84F9606}" destId="{B3CE559F-F29E-4B55-975C-EA9F7DFEE7E7}" srcOrd="1" destOrd="0" presId="urn:microsoft.com/office/officeart/2005/8/layout/list1"/>
    <dgm:cxn modelId="{C076E724-402F-4DDB-9A5D-665C29FD5530}" type="presOf" srcId="{1DD0BAB8-3579-403D-B452-903BB84F9606}" destId="{0A9CA8E8-C5F6-4911-B04B-F9FF70C6F565}" srcOrd="0" destOrd="0" presId="urn:microsoft.com/office/officeart/2005/8/layout/list1"/>
    <dgm:cxn modelId="{2D055E35-109A-4BF7-B980-B1C51FF52C49}" srcId="{E7EB06FF-CF8E-4640-96EA-AD57EB6C5B14}" destId="{0F1014CE-6420-4567-ABA4-20CDCE411D6E}" srcOrd="1" destOrd="0" parTransId="{E1740868-578F-467D-B984-F18621DA733E}" sibTransId="{648EF410-F29D-4E5C-8554-4605852375EE}"/>
    <dgm:cxn modelId="{105F7A35-BC66-4682-81FF-7ED0FEB518B7}" type="presOf" srcId="{B38B4C78-43E7-45BD-AF89-0D9DF6F3A861}" destId="{502BE03B-B594-437C-B12C-026A74D259B6}" srcOrd="1" destOrd="0" presId="urn:microsoft.com/office/officeart/2005/8/layout/list1"/>
    <dgm:cxn modelId="{DA550C6A-3395-4A1C-9CA1-3EC756A30F01}" type="presOf" srcId="{98A670A6-5EEA-4357-84CB-E3E2C40F2A22}" destId="{8B07D91E-4782-4BBB-A1F7-FB7B86815A22}" srcOrd="1" destOrd="0" presId="urn:microsoft.com/office/officeart/2005/8/layout/list1"/>
    <dgm:cxn modelId="{E1E43F7F-743A-4D72-AA17-44BFEDD185D6}" srcId="{E7EB06FF-CF8E-4640-96EA-AD57EB6C5B14}" destId="{591D5BE9-8C56-4836-8023-0CFD9493EE33}" srcOrd="3" destOrd="0" parTransId="{CE4546FA-C69E-4419-A720-09A89F33F49E}" sibTransId="{CAA88D78-51F7-4671-A1B5-F5C70F1C9683}"/>
    <dgm:cxn modelId="{8BE74E8C-F731-4A17-B6B1-A4BCFB596559}" type="presOf" srcId="{4F1AF199-008F-4167-AA94-1236F91E4343}" destId="{512FA64B-D026-4ADB-900A-4D2F3396CEE2}" srcOrd="0" destOrd="0" presId="urn:microsoft.com/office/officeart/2005/8/layout/list1"/>
    <dgm:cxn modelId="{022C998C-5899-43C3-8985-C1D701F5773D}" type="presOf" srcId="{4F1AF199-008F-4167-AA94-1236F91E4343}" destId="{2E617C02-5A22-4CA3-9E83-D32BC011953B}" srcOrd="1" destOrd="0" presId="urn:microsoft.com/office/officeart/2005/8/layout/list1"/>
    <dgm:cxn modelId="{3E522190-A578-4C7F-9892-9C94866FE20F}" type="presOf" srcId="{591D5BE9-8C56-4836-8023-0CFD9493EE33}" destId="{44489086-E4BC-4948-BABF-269BA9CB8B02}" srcOrd="0" destOrd="0" presId="urn:microsoft.com/office/officeart/2005/8/layout/list1"/>
    <dgm:cxn modelId="{F6418D91-F17D-47D3-8649-859B4B54ECEC}" srcId="{E7EB06FF-CF8E-4640-96EA-AD57EB6C5B14}" destId="{4F1AF199-008F-4167-AA94-1236F91E4343}" srcOrd="6" destOrd="0" parTransId="{10F0E537-66CA-42D9-974A-71B43EF6DD60}" sibTransId="{A183466F-AD27-446C-913C-24B46DB9DE1F}"/>
    <dgm:cxn modelId="{9F5ACF93-F22E-4DB5-AAEF-C6B75C421F00}" type="presOf" srcId="{B38B4C78-43E7-45BD-AF89-0D9DF6F3A861}" destId="{429C7617-8FD8-4E1C-9F56-D579568DCF31}" srcOrd="0" destOrd="0" presId="urn:microsoft.com/office/officeart/2005/8/layout/list1"/>
    <dgm:cxn modelId="{A1E3B29B-96EF-4D23-894A-DBE422F4A5CF}" type="presOf" srcId="{0F1014CE-6420-4567-ABA4-20CDCE411D6E}" destId="{9478CC20-7641-41EB-BB5D-7A5148656D75}" srcOrd="0" destOrd="0" presId="urn:microsoft.com/office/officeart/2005/8/layout/list1"/>
    <dgm:cxn modelId="{A7E04EA5-7C77-442E-9903-D967D4306E79}" type="presOf" srcId="{E7EB06FF-CF8E-4640-96EA-AD57EB6C5B14}" destId="{2AD974D6-9549-4DB4-913C-06958B8314EC}" srcOrd="0" destOrd="0" presId="urn:microsoft.com/office/officeart/2005/8/layout/list1"/>
    <dgm:cxn modelId="{FF0DAABC-8C39-4E79-94BD-B2D9FA653C2C}" type="presOf" srcId="{F67C97FF-81E9-468C-ACAE-C98C6F13B013}" destId="{9F166436-B364-46DD-9763-94F9C856D9E6}" srcOrd="1" destOrd="0" presId="urn:microsoft.com/office/officeart/2005/8/layout/list1"/>
    <dgm:cxn modelId="{D6B51CC0-6216-4B38-9EFC-84C5BCACCB8D}" srcId="{E7EB06FF-CF8E-4640-96EA-AD57EB6C5B14}" destId="{98A670A6-5EEA-4357-84CB-E3E2C40F2A22}" srcOrd="5" destOrd="0" parTransId="{03719EE1-7466-4D44-9FBE-E7F3D7186206}" sibTransId="{26D6F0C6-1D6A-458C-9DB2-D2DB38067982}"/>
    <dgm:cxn modelId="{CC8EE1E6-1D75-4647-AEFE-A88EF4205BBF}" srcId="{E7EB06FF-CF8E-4640-96EA-AD57EB6C5B14}" destId="{B38B4C78-43E7-45BD-AF89-0D9DF6F3A861}" srcOrd="2" destOrd="0" parTransId="{B26B3C2F-E2C3-43C8-960B-9F18675D4681}" sibTransId="{F9CD4681-E8D1-4481-812A-5AF5032858BB}"/>
    <dgm:cxn modelId="{D7D950E7-D165-4A1B-B2CC-7CC8F142B0FB}" srcId="{E7EB06FF-CF8E-4640-96EA-AD57EB6C5B14}" destId="{F67C97FF-81E9-468C-ACAE-C98C6F13B013}" srcOrd="4" destOrd="0" parTransId="{BC94C282-E984-47CE-B845-CF7C974AF3A9}" sibTransId="{A55BCA4B-3411-4D80-8D34-C16784FB28FC}"/>
    <dgm:cxn modelId="{B452ACEB-0D0E-43C2-9F2A-DAD83BDC0757}" type="presOf" srcId="{591D5BE9-8C56-4836-8023-0CFD9493EE33}" destId="{3F722745-422C-4137-9E94-C5B15C290C7E}" srcOrd="1" destOrd="0" presId="urn:microsoft.com/office/officeart/2005/8/layout/list1"/>
    <dgm:cxn modelId="{C0DA63EF-5975-4331-BA66-4B572A46E7C5}" srcId="{E7EB06FF-CF8E-4640-96EA-AD57EB6C5B14}" destId="{1DD0BAB8-3579-403D-B452-903BB84F9606}" srcOrd="0" destOrd="0" parTransId="{FAA57C07-2281-4514-92CA-B9EFB84E9470}" sibTransId="{9BFE738B-B24A-4B0F-817D-47A7BAECAACC}"/>
    <dgm:cxn modelId="{604F73EF-5CF8-4699-A974-ABB5A1902B7D}" type="presOf" srcId="{0F1014CE-6420-4567-ABA4-20CDCE411D6E}" destId="{67E4317E-CC65-432B-BF97-474F08B45B53}" srcOrd="1" destOrd="0" presId="urn:microsoft.com/office/officeart/2005/8/layout/list1"/>
    <dgm:cxn modelId="{9AAA24FF-89AA-4D86-BBA3-8B71C15F6D90}" type="presOf" srcId="{F67C97FF-81E9-468C-ACAE-C98C6F13B013}" destId="{FC2043B9-7140-4DEF-862F-ABE015561574}" srcOrd="0" destOrd="0" presId="urn:microsoft.com/office/officeart/2005/8/layout/list1"/>
    <dgm:cxn modelId="{F3D1008B-E2E9-42AD-BE14-7559905C737A}" type="presParOf" srcId="{2AD974D6-9549-4DB4-913C-06958B8314EC}" destId="{E0529039-1350-43A7-9221-37B03AE1F880}" srcOrd="0" destOrd="0" presId="urn:microsoft.com/office/officeart/2005/8/layout/list1"/>
    <dgm:cxn modelId="{F65B07A9-3529-4BB0-BEC7-425FD523D1E2}" type="presParOf" srcId="{E0529039-1350-43A7-9221-37B03AE1F880}" destId="{0A9CA8E8-C5F6-4911-B04B-F9FF70C6F565}" srcOrd="0" destOrd="0" presId="urn:microsoft.com/office/officeart/2005/8/layout/list1"/>
    <dgm:cxn modelId="{50BCF97F-DB6C-45FC-8B48-0C41F0A43799}" type="presParOf" srcId="{E0529039-1350-43A7-9221-37B03AE1F880}" destId="{B3CE559F-F29E-4B55-975C-EA9F7DFEE7E7}" srcOrd="1" destOrd="0" presId="urn:microsoft.com/office/officeart/2005/8/layout/list1"/>
    <dgm:cxn modelId="{ECE7FA1E-48B3-439D-8009-B451FCFD72C3}" type="presParOf" srcId="{2AD974D6-9549-4DB4-913C-06958B8314EC}" destId="{F807D34B-D3FA-4E6B-BA3B-27CF16D17A63}" srcOrd="1" destOrd="0" presId="urn:microsoft.com/office/officeart/2005/8/layout/list1"/>
    <dgm:cxn modelId="{605EDC45-EE18-4E8B-9B64-0FBA02D66D3F}" type="presParOf" srcId="{2AD974D6-9549-4DB4-913C-06958B8314EC}" destId="{400B48FD-8CB6-4E97-B3F4-6E07887EE01E}" srcOrd="2" destOrd="0" presId="urn:microsoft.com/office/officeart/2005/8/layout/list1"/>
    <dgm:cxn modelId="{60FD5607-783C-4627-BBE5-2618AF3DFFA5}" type="presParOf" srcId="{2AD974D6-9549-4DB4-913C-06958B8314EC}" destId="{7CAD74FE-183E-4B1B-8BAA-D8F75F4EEC3E}" srcOrd="3" destOrd="0" presId="urn:microsoft.com/office/officeart/2005/8/layout/list1"/>
    <dgm:cxn modelId="{67C791A3-395B-4949-A86F-3FAD8C28F922}" type="presParOf" srcId="{2AD974D6-9549-4DB4-913C-06958B8314EC}" destId="{56EBEDC5-67B1-451F-BB9D-661346394AA2}" srcOrd="4" destOrd="0" presId="urn:microsoft.com/office/officeart/2005/8/layout/list1"/>
    <dgm:cxn modelId="{7CB06353-FDD1-431A-9B6B-654807170A37}" type="presParOf" srcId="{56EBEDC5-67B1-451F-BB9D-661346394AA2}" destId="{9478CC20-7641-41EB-BB5D-7A5148656D75}" srcOrd="0" destOrd="0" presId="urn:microsoft.com/office/officeart/2005/8/layout/list1"/>
    <dgm:cxn modelId="{841ECCBE-DB11-4294-A8A0-D15460E59157}" type="presParOf" srcId="{56EBEDC5-67B1-451F-BB9D-661346394AA2}" destId="{67E4317E-CC65-432B-BF97-474F08B45B53}" srcOrd="1" destOrd="0" presId="urn:microsoft.com/office/officeart/2005/8/layout/list1"/>
    <dgm:cxn modelId="{A8DEE6E6-1151-4222-A92D-AE37523263FA}" type="presParOf" srcId="{2AD974D6-9549-4DB4-913C-06958B8314EC}" destId="{975A11DF-6D90-4805-86F2-30EDB045A671}" srcOrd="5" destOrd="0" presId="urn:microsoft.com/office/officeart/2005/8/layout/list1"/>
    <dgm:cxn modelId="{0F03F1A7-397E-4D83-A734-7E9EE53B06CD}" type="presParOf" srcId="{2AD974D6-9549-4DB4-913C-06958B8314EC}" destId="{0FCBA0AB-5512-4978-8741-703CA61FA4F7}" srcOrd="6" destOrd="0" presId="urn:microsoft.com/office/officeart/2005/8/layout/list1"/>
    <dgm:cxn modelId="{7AE521C8-D148-458E-BE78-151E91F8A234}" type="presParOf" srcId="{2AD974D6-9549-4DB4-913C-06958B8314EC}" destId="{450E8AF0-98BF-42A5-BAE5-03150D11D425}" srcOrd="7" destOrd="0" presId="urn:microsoft.com/office/officeart/2005/8/layout/list1"/>
    <dgm:cxn modelId="{DE043EF8-E241-432A-8259-213D2862A7C1}" type="presParOf" srcId="{2AD974D6-9549-4DB4-913C-06958B8314EC}" destId="{FBADF56B-FAE3-43DA-AB22-97E02CBAFBC3}" srcOrd="8" destOrd="0" presId="urn:microsoft.com/office/officeart/2005/8/layout/list1"/>
    <dgm:cxn modelId="{B3E50419-1F89-4508-8A62-1742B41650CB}" type="presParOf" srcId="{FBADF56B-FAE3-43DA-AB22-97E02CBAFBC3}" destId="{429C7617-8FD8-4E1C-9F56-D579568DCF31}" srcOrd="0" destOrd="0" presId="urn:microsoft.com/office/officeart/2005/8/layout/list1"/>
    <dgm:cxn modelId="{14EAC675-8318-4C1B-BDC1-B0F2CE46EA6E}" type="presParOf" srcId="{FBADF56B-FAE3-43DA-AB22-97E02CBAFBC3}" destId="{502BE03B-B594-437C-B12C-026A74D259B6}" srcOrd="1" destOrd="0" presId="urn:microsoft.com/office/officeart/2005/8/layout/list1"/>
    <dgm:cxn modelId="{920FCBF2-C6BC-43FC-AE51-1874DF0CCBBD}" type="presParOf" srcId="{2AD974D6-9549-4DB4-913C-06958B8314EC}" destId="{E54F5F7C-AA90-41DA-88F3-2D55CEA2B1F6}" srcOrd="9" destOrd="0" presId="urn:microsoft.com/office/officeart/2005/8/layout/list1"/>
    <dgm:cxn modelId="{796F9D3D-3B9B-4969-92D4-E5F97FDAD9A2}" type="presParOf" srcId="{2AD974D6-9549-4DB4-913C-06958B8314EC}" destId="{2417CCF8-1FFF-448E-972A-DA5B50635043}" srcOrd="10" destOrd="0" presId="urn:microsoft.com/office/officeart/2005/8/layout/list1"/>
    <dgm:cxn modelId="{E7A44B36-6CC3-4C92-BE23-C49671AE6DF9}" type="presParOf" srcId="{2AD974D6-9549-4DB4-913C-06958B8314EC}" destId="{27CFE624-FC73-4203-9239-CD3754050F20}" srcOrd="11" destOrd="0" presId="urn:microsoft.com/office/officeart/2005/8/layout/list1"/>
    <dgm:cxn modelId="{E99F81EF-AC63-41C9-A3CA-CC15EC587B9A}" type="presParOf" srcId="{2AD974D6-9549-4DB4-913C-06958B8314EC}" destId="{E39B3AB5-D125-4C94-856D-A67389E062BD}" srcOrd="12" destOrd="0" presId="urn:microsoft.com/office/officeart/2005/8/layout/list1"/>
    <dgm:cxn modelId="{E8E62996-FA5B-4290-8F44-893BF0AAFF74}" type="presParOf" srcId="{E39B3AB5-D125-4C94-856D-A67389E062BD}" destId="{44489086-E4BC-4948-BABF-269BA9CB8B02}" srcOrd="0" destOrd="0" presId="urn:microsoft.com/office/officeart/2005/8/layout/list1"/>
    <dgm:cxn modelId="{C60754C7-35ED-4E39-88B7-0A36C80A7F4F}" type="presParOf" srcId="{E39B3AB5-D125-4C94-856D-A67389E062BD}" destId="{3F722745-422C-4137-9E94-C5B15C290C7E}" srcOrd="1" destOrd="0" presId="urn:microsoft.com/office/officeart/2005/8/layout/list1"/>
    <dgm:cxn modelId="{178560CE-14ED-4941-B914-16C64EE98B01}" type="presParOf" srcId="{2AD974D6-9549-4DB4-913C-06958B8314EC}" destId="{E270A75B-380B-4E4B-B3E1-72E76B27EFD6}" srcOrd="13" destOrd="0" presId="urn:microsoft.com/office/officeart/2005/8/layout/list1"/>
    <dgm:cxn modelId="{170A9790-E7F6-428B-8AD1-B4E14B7D195E}" type="presParOf" srcId="{2AD974D6-9549-4DB4-913C-06958B8314EC}" destId="{58B4D51C-B0A1-48FA-B204-5FACCB8720B2}" srcOrd="14" destOrd="0" presId="urn:microsoft.com/office/officeart/2005/8/layout/list1"/>
    <dgm:cxn modelId="{CD8864F2-43FE-42D9-AC6D-CF96F5307899}" type="presParOf" srcId="{2AD974D6-9549-4DB4-913C-06958B8314EC}" destId="{2F3AA779-1A5C-4879-A56A-5F1E304CB3D9}" srcOrd="15" destOrd="0" presId="urn:microsoft.com/office/officeart/2005/8/layout/list1"/>
    <dgm:cxn modelId="{4AAA4C20-10D1-480F-B7A2-5BCC15682253}" type="presParOf" srcId="{2AD974D6-9549-4DB4-913C-06958B8314EC}" destId="{3BFA1267-8B91-4638-BFAD-C600B6BF72B2}" srcOrd="16" destOrd="0" presId="urn:microsoft.com/office/officeart/2005/8/layout/list1"/>
    <dgm:cxn modelId="{370545C0-C1B3-4AFB-BC3F-69489B4A2998}" type="presParOf" srcId="{3BFA1267-8B91-4638-BFAD-C600B6BF72B2}" destId="{FC2043B9-7140-4DEF-862F-ABE015561574}" srcOrd="0" destOrd="0" presId="urn:microsoft.com/office/officeart/2005/8/layout/list1"/>
    <dgm:cxn modelId="{5B7C164A-B02B-4D8D-8D77-85C2C744F246}" type="presParOf" srcId="{3BFA1267-8B91-4638-BFAD-C600B6BF72B2}" destId="{9F166436-B364-46DD-9763-94F9C856D9E6}" srcOrd="1" destOrd="0" presId="urn:microsoft.com/office/officeart/2005/8/layout/list1"/>
    <dgm:cxn modelId="{74F95EBD-FE1B-43B2-9689-956C8C21973D}" type="presParOf" srcId="{2AD974D6-9549-4DB4-913C-06958B8314EC}" destId="{4752C61A-9016-4C9C-B770-5EDCF53EFFA9}" srcOrd="17" destOrd="0" presId="urn:microsoft.com/office/officeart/2005/8/layout/list1"/>
    <dgm:cxn modelId="{E0C37A3C-0BF4-422A-90E5-5E449D34E71D}" type="presParOf" srcId="{2AD974D6-9549-4DB4-913C-06958B8314EC}" destId="{F52745D5-7EE1-4715-9B44-7072A8A20AFF}" srcOrd="18" destOrd="0" presId="urn:microsoft.com/office/officeart/2005/8/layout/list1"/>
    <dgm:cxn modelId="{0708783E-5CC9-42FC-B3C8-8DA71F6D5FDE}" type="presParOf" srcId="{2AD974D6-9549-4DB4-913C-06958B8314EC}" destId="{0D8E7E49-E1BB-47A9-B0FB-41713B0B4660}" srcOrd="19" destOrd="0" presId="urn:microsoft.com/office/officeart/2005/8/layout/list1"/>
    <dgm:cxn modelId="{B7C1E06E-51D3-4D5A-8330-28B490277BF9}" type="presParOf" srcId="{2AD974D6-9549-4DB4-913C-06958B8314EC}" destId="{6CC12B0F-CFC5-4B6B-8362-2DA2CD25D121}" srcOrd="20" destOrd="0" presId="urn:microsoft.com/office/officeart/2005/8/layout/list1"/>
    <dgm:cxn modelId="{5289EBFA-06A1-4ACC-894A-3B59FE770535}" type="presParOf" srcId="{6CC12B0F-CFC5-4B6B-8362-2DA2CD25D121}" destId="{C612EA05-1437-44E0-A1AE-C65E675333DE}" srcOrd="0" destOrd="0" presId="urn:microsoft.com/office/officeart/2005/8/layout/list1"/>
    <dgm:cxn modelId="{4BB2D817-79B3-452D-A43A-488A60E00DE6}" type="presParOf" srcId="{6CC12B0F-CFC5-4B6B-8362-2DA2CD25D121}" destId="{8B07D91E-4782-4BBB-A1F7-FB7B86815A22}" srcOrd="1" destOrd="0" presId="urn:microsoft.com/office/officeart/2005/8/layout/list1"/>
    <dgm:cxn modelId="{A4C8A6AF-19E9-4318-A065-E81159B15285}" type="presParOf" srcId="{2AD974D6-9549-4DB4-913C-06958B8314EC}" destId="{7F46BC68-6324-4EFD-88DD-56D5B73324FD}" srcOrd="21" destOrd="0" presId="urn:microsoft.com/office/officeart/2005/8/layout/list1"/>
    <dgm:cxn modelId="{BAFBAFE9-5CFB-4EA6-9A16-191B4589FAC5}" type="presParOf" srcId="{2AD974D6-9549-4DB4-913C-06958B8314EC}" destId="{E5CAD05D-5815-4514-830B-6CCD04D0B3D1}" srcOrd="22" destOrd="0" presId="urn:microsoft.com/office/officeart/2005/8/layout/list1"/>
    <dgm:cxn modelId="{C92BD518-5BE7-49DA-A2AA-40898266DB25}" type="presParOf" srcId="{2AD974D6-9549-4DB4-913C-06958B8314EC}" destId="{F172E53D-683D-4CBD-B338-26D4F1CB21B6}" srcOrd="23" destOrd="0" presId="urn:microsoft.com/office/officeart/2005/8/layout/list1"/>
    <dgm:cxn modelId="{A95D5236-FEAE-49F4-83C1-AC28FC24D3E7}" type="presParOf" srcId="{2AD974D6-9549-4DB4-913C-06958B8314EC}" destId="{18DCE194-93AC-4D79-892C-3F85AABC131E}" srcOrd="24" destOrd="0" presId="urn:microsoft.com/office/officeart/2005/8/layout/list1"/>
    <dgm:cxn modelId="{E9C6D5D4-5645-43AA-AD3F-56E8E3E68262}" type="presParOf" srcId="{18DCE194-93AC-4D79-892C-3F85AABC131E}" destId="{512FA64B-D026-4ADB-900A-4D2F3396CEE2}" srcOrd="0" destOrd="0" presId="urn:microsoft.com/office/officeart/2005/8/layout/list1"/>
    <dgm:cxn modelId="{D6CB078A-4A90-49D8-8D7E-54A6BD6FEED7}" type="presParOf" srcId="{18DCE194-93AC-4D79-892C-3F85AABC131E}" destId="{2E617C02-5A22-4CA3-9E83-D32BC011953B}" srcOrd="1" destOrd="0" presId="urn:microsoft.com/office/officeart/2005/8/layout/list1"/>
    <dgm:cxn modelId="{47A6EAA4-F900-4BDD-8DE5-0E46134C629B}" type="presParOf" srcId="{2AD974D6-9549-4DB4-913C-06958B8314EC}" destId="{35682088-41F4-4777-AF25-6E95B0E5F992}" srcOrd="25" destOrd="0" presId="urn:microsoft.com/office/officeart/2005/8/layout/list1"/>
    <dgm:cxn modelId="{889C3153-0B3A-46ED-87AE-1933EE4D23BC}" type="presParOf" srcId="{2AD974D6-9549-4DB4-913C-06958B8314EC}" destId="{8B075785-AF25-4718-9467-2B9A22D6CFA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EB06FF-CF8E-4640-96EA-AD57EB6C5B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B4DB8A6-75D8-4702-8F0F-7945045B5D88}">
      <dgm:prSet custT="1"/>
      <dgm:spPr/>
      <dgm:t>
        <a:bodyPr/>
        <a:lstStyle/>
        <a:p>
          <a:r>
            <a:rPr lang="ru-RU" sz="2400" dirty="0">
              <a:latin typeface="Times New Roman" pitchFamily="18" charset="0"/>
              <a:cs typeface="Times New Roman" pitchFamily="18" charset="0"/>
            </a:rPr>
            <a:t>состояние здоровья</a:t>
          </a:r>
        </a:p>
      </dgm:t>
    </dgm:pt>
    <dgm:pt modelId="{E5DB59A1-F999-40E2-B4B3-C5FEF57FA63C}" type="parTrans" cxnId="{D1593BC9-97B9-42CF-9E08-64A00ECA1E88}">
      <dgm:prSet/>
      <dgm:spPr/>
      <dgm:t>
        <a:bodyPr/>
        <a:lstStyle/>
        <a:p>
          <a:endParaRPr lang="ru-RU"/>
        </a:p>
      </dgm:t>
    </dgm:pt>
    <dgm:pt modelId="{253C5000-CFDE-4E41-A4C3-992697878E9E}" type="sibTrans" cxnId="{D1593BC9-97B9-42CF-9E08-64A00ECA1E88}">
      <dgm:prSet/>
      <dgm:spPr/>
      <dgm:t>
        <a:bodyPr/>
        <a:lstStyle/>
        <a:p>
          <a:endParaRPr lang="ru-RU"/>
        </a:p>
      </dgm:t>
    </dgm:pt>
    <dgm:pt modelId="{F8A099F5-8092-4D32-A7CA-EB56DC7C3055}">
      <dgm:prSet custT="1"/>
      <dgm:spPr/>
      <dgm:t>
        <a:bodyPr/>
        <a:lstStyle/>
        <a:p>
          <a:r>
            <a:rPr lang="ru-RU" sz="2400" dirty="0">
              <a:latin typeface="Times New Roman" pitchFamily="18" charset="0"/>
              <a:cs typeface="Times New Roman" pitchFamily="18" charset="0"/>
            </a:rPr>
            <a:t>биологический возраст</a:t>
          </a:r>
        </a:p>
      </dgm:t>
    </dgm:pt>
    <dgm:pt modelId="{A2E92928-879D-4817-9660-9D3275039CD5}" type="parTrans" cxnId="{B1931CCD-17ED-438F-8D59-0532C6CB712D}">
      <dgm:prSet/>
      <dgm:spPr/>
      <dgm:t>
        <a:bodyPr/>
        <a:lstStyle/>
        <a:p>
          <a:endParaRPr lang="ru-RU"/>
        </a:p>
      </dgm:t>
    </dgm:pt>
    <dgm:pt modelId="{0FEDCD4A-0A2C-47B6-A8C3-125B4FEE1014}" type="sibTrans" cxnId="{B1931CCD-17ED-438F-8D59-0532C6CB712D}">
      <dgm:prSet/>
      <dgm:spPr/>
      <dgm:t>
        <a:bodyPr/>
        <a:lstStyle/>
        <a:p>
          <a:endParaRPr lang="ru-RU"/>
        </a:p>
      </dgm:t>
    </dgm:pt>
    <dgm:pt modelId="{F34A2530-16C1-4897-86EC-F213966DD4B9}">
      <dgm:prSet custT="1"/>
      <dgm:spPr/>
      <dgm:t>
        <a:bodyPr/>
        <a:lstStyle/>
        <a:p>
          <a:r>
            <a:rPr lang="ru-RU" sz="2400" dirty="0">
              <a:latin typeface="Times New Roman" pitchFamily="18" charset="0"/>
              <a:cs typeface="Times New Roman" pitchFamily="18" charset="0"/>
            </a:rPr>
            <a:t>морфофункциональные признаки</a:t>
          </a:r>
        </a:p>
      </dgm:t>
    </dgm:pt>
    <dgm:pt modelId="{D32C3A95-50FF-413C-9865-9D25D1768E62}" type="parTrans" cxnId="{85013D7E-98D5-482F-96A7-ED120D149421}">
      <dgm:prSet/>
      <dgm:spPr/>
      <dgm:t>
        <a:bodyPr/>
        <a:lstStyle/>
        <a:p>
          <a:endParaRPr lang="ru-RU"/>
        </a:p>
      </dgm:t>
    </dgm:pt>
    <dgm:pt modelId="{E730FB66-CFBF-4B18-B77C-3E50C1DD5505}" type="sibTrans" cxnId="{85013D7E-98D5-482F-96A7-ED120D149421}">
      <dgm:prSet/>
      <dgm:spPr/>
      <dgm:t>
        <a:bodyPr/>
        <a:lstStyle/>
        <a:p>
          <a:endParaRPr lang="ru-RU"/>
        </a:p>
      </dgm:t>
    </dgm:pt>
    <dgm:pt modelId="{51B4A544-07F0-4670-BF5D-A6ABE4D92A29}">
      <dgm:prSet custT="1"/>
      <dgm:spPr/>
      <dgm:t>
        <a:bodyPr/>
        <a:lstStyle/>
        <a:p>
          <a:r>
            <a:rPr lang="ru-RU" sz="2400" dirty="0">
              <a:latin typeface="Times New Roman" pitchFamily="18" charset="0"/>
              <a:cs typeface="Times New Roman" pitchFamily="18" charset="0"/>
            </a:rPr>
            <a:t>состояние функциональных и сенсорных систем организма</a:t>
          </a:r>
        </a:p>
      </dgm:t>
    </dgm:pt>
    <dgm:pt modelId="{EC535E02-5D38-4106-ABA5-E65DC627ACB8}" type="parTrans" cxnId="{5FF29425-EF29-4790-8F7A-AF1409317DBA}">
      <dgm:prSet/>
      <dgm:spPr/>
      <dgm:t>
        <a:bodyPr/>
        <a:lstStyle/>
        <a:p>
          <a:endParaRPr lang="ru-RU"/>
        </a:p>
      </dgm:t>
    </dgm:pt>
    <dgm:pt modelId="{2A3B89F3-CF8E-4683-A946-0A40DD1D2D79}" type="sibTrans" cxnId="{5FF29425-EF29-4790-8F7A-AF1409317DBA}">
      <dgm:prSet/>
      <dgm:spPr/>
      <dgm:t>
        <a:bodyPr/>
        <a:lstStyle/>
        <a:p>
          <a:endParaRPr lang="ru-RU"/>
        </a:p>
      </dgm:t>
    </dgm:pt>
    <dgm:pt modelId="{BF5A677D-13EA-4125-937F-4B0707DFA77F}">
      <dgm:prSet custT="1"/>
      <dgm:spPr/>
      <dgm:t>
        <a:bodyPr/>
        <a:lstStyle/>
        <a:p>
          <a:r>
            <a:rPr lang="ru-RU" sz="2400" dirty="0">
              <a:latin typeface="Times New Roman" pitchFamily="18" charset="0"/>
              <a:cs typeface="Times New Roman" pitchFamily="18" charset="0"/>
            </a:rPr>
            <a:t>индивидуальные особенности высшей нервной деятельности</a:t>
          </a:r>
        </a:p>
      </dgm:t>
    </dgm:pt>
    <dgm:pt modelId="{A5F221EE-FBF3-490A-BC08-D8F4A6C2429E}" type="parTrans" cxnId="{84F30280-D8AA-4121-B9A1-A24E0D78274F}">
      <dgm:prSet/>
      <dgm:spPr/>
      <dgm:t>
        <a:bodyPr/>
        <a:lstStyle/>
        <a:p>
          <a:endParaRPr lang="ru-RU"/>
        </a:p>
      </dgm:t>
    </dgm:pt>
    <dgm:pt modelId="{D767418D-BC4C-4A2A-957A-F9CE3A0CDB87}" type="sibTrans" cxnId="{84F30280-D8AA-4121-B9A1-A24E0D78274F}">
      <dgm:prSet/>
      <dgm:spPr/>
      <dgm:t>
        <a:bodyPr/>
        <a:lstStyle/>
        <a:p>
          <a:endParaRPr lang="ru-RU"/>
        </a:p>
      </dgm:t>
    </dgm:pt>
    <dgm:pt modelId="{2AD974D6-9549-4DB4-913C-06958B8314EC}" type="pres">
      <dgm:prSet presAssocID="{E7EB06FF-CF8E-4640-96EA-AD57EB6C5B14}" presName="linear" presStyleCnt="0">
        <dgm:presLayoutVars>
          <dgm:dir/>
          <dgm:animLvl val="lvl"/>
          <dgm:resizeHandles val="exact"/>
        </dgm:presLayoutVars>
      </dgm:prSet>
      <dgm:spPr/>
    </dgm:pt>
    <dgm:pt modelId="{5C034507-095D-4A9E-8FD3-161CC301B9CF}" type="pres">
      <dgm:prSet presAssocID="{5B4DB8A6-75D8-4702-8F0F-7945045B5D88}" presName="parentLin" presStyleCnt="0"/>
      <dgm:spPr/>
    </dgm:pt>
    <dgm:pt modelId="{1DA8C6BB-AF46-4E36-A469-F1C120F530CF}" type="pres">
      <dgm:prSet presAssocID="{5B4DB8A6-75D8-4702-8F0F-7945045B5D88}" presName="parentLeftMargin" presStyleLbl="node1" presStyleIdx="0" presStyleCnt="5"/>
      <dgm:spPr/>
    </dgm:pt>
    <dgm:pt modelId="{51672DB6-6B6B-472B-BB09-E2CACCA30AF3}" type="pres">
      <dgm:prSet presAssocID="{5B4DB8A6-75D8-4702-8F0F-7945045B5D88}" presName="parentText" presStyleLbl="node1" presStyleIdx="0" presStyleCnt="5">
        <dgm:presLayoutVars>
          <dgm:chMax val="0"/>
          <dgm:bulletEnabled val="1"/>
        </dgm:presLayoutVars>
      </dgm:prSet>
      <dgm:spPr/>
    </dgm:pt>
    <dgm:pt modelId="{71E7E741-3F01-49BE-9793-02271ADAB08A}" type="pres">
      <dgm:prSet presAssocID="{5B4DB8A6-75D8-4702-8F0F-7945045B5D88}" presName="negativeSpace" presStyleCnt="0"/>
      <dgm:spPr/>
    </dgm:pt>
    <dgm:pt modelId="{AB43044E-5AE1-4127-8F0A-1289D247C2AD}" type="pres">
      <dgm:prSet presAssocID="{5B4DB8A6-75D8-4702-8F0F-7945045B5D88}" presName="childText" presStyleLbl="conFgAcc1" presStyleIdx="0" presStyleCnt="5">
        <dgm:presLayoutVars>
          <dgm:bulletEnabled val="1"/>
        </dgm:presLayoutVars>
      </dgm:prSet>
      <dgm:spPr/>
    </dgm:pt>
    <dgm:pt modelId="{18FCE16C-27DD-49D5-8EAB-B6BFB043D08F}" type="pres">
      <dgm:prSet presAssocID="{253C5000-CFDE-4E41-A4C3-992697878E9E}" presName="spaceBetweenRectangles" presStyleCnt="0"/>
      <dgm:spPr/>
    </dgm:pt>
    <dgm:pt modelId="{E06366F6-7447-40A1-812B-BE87E1A6065C}" type="pres">
      <dgm:prSet presAssocID="{F8A099F5-8092-4D32-A7CA-EB56DC7C3055}" presName="parentLin" presStyleCnt="0"/>
      <dgm:spPr/>
    </dgm:pt>
    <dgm:pt modelId="{8D7E8393-FBF8-45E6-9CFD-E02A15235E0C}" type="pres">
      <dgm:prSet presAssocID="{F8A099F5-8092-4D32-A7CA-EB56DC7C3055}" presName="parentLeftMargin" presStyleLbl="node1" presStyleIdx="0" presStyleCnt="5"/>
      <dgm:spPr/>
    </dgm:pt>
    <dgm:pt modelId="{A1FB9D3E-DB01-41DE-A845-AA6D111F3D80}" type="pres">
      <dgm:prSet presAssocID="{F8A099F5-8092-4D32-A7CA-EB56DC7C3055}" presName="parentText" presStyleLbl="node1" presStyleIdx="1" presStyleCnt="5">
        <dgm:presLayoutVars>
          <dgm:chMax val="0"/>
          <dgm:bulletEnabled val="1"/>
        </dgm:presLayoutVars>
      </dgm:prSet>
      <dgm:spPr/>
    </dgm:pt>
    <dgm:pt modelId="{E8EE6CF9-EE79-4779-9DD8-5CC4CE78836A}" type="pres">
      <dgm:prSet presAssocID="{F8A099F5-8092-4D32-A7CA-EB56DC7C3055}" presName="negativeSpace" presStyleCnt="0"/>
      <dgm:spPr/>
    </dgm:pt>
    <dgm:pt modelId="{F6E7F05C-2916-4494-98E6-21EB8D7FF0B8}" type="pres">
      <dgm:prSet presAssocID="{F8A099F5-8092-4D32-A7CA-EB56DC7C3055}" presName="childText" presStyleLbl="conFgAcc1" presStyleIdx="1" presStyleCnt="5">
        <dgm:presLayoutVars>
          <dgm:bulletEnabled val="1"/>
        </dgm:presLayoutVars>
      </dgm:prSet>
      <dgm:spPr/>
    </dgm:pt>
    <dgm:pt modelId="{D17D7208-D604-45BF-BB0B-0A6E7FC095AA}" type="pres">
      <dgm:prSet presAssocID="{0FEDCD4A-0A2C-47B6-A8C3-125B4FEE1014}" presName="spaceBetweenRectangles" presStyleCnt="0"/>
      <dgm:spPr/>
    </dgm:pt>
    <dgm:pt modelId="{0E54D749-D602-439D-9E3A-848A220F3D70}" type="pres">
      <dgm:prSet presAssocID="{F34A2530-16C1-4897-86EC-F213966DD4B9}" presName="parentLin" presStyleCnt="0"/>
      <dgm:spPr/>
    </dgm:pt>
    <dgm:pt modelId="{D6DA51E2-7A7A-4503-906F-FA1646A27B0F}" type="pres">
      <dgm:prSet presAssocID="{F34A2530-16C1-4897-86EC-F213966DD4B9}" presName="parentLeftMargin" presStyleLbl="node1" presStyleIdx="1" presStyleCnt="5"/>
      <dgm:spPr/>
    </dgm:pt>
    <dgm:pt modelId="{AB406B40-1274-407B-A3D6-90C00242389F}" type="pres">
      <dgm:prSet presAssocID="{F34A2530-16C1-4897-86EC-F213966DD4B9}" presName="parentText" presStyleLbl="node1" presStyleIdx="2" presStyleCnt="5">
        <dgm:presLayoutVars>
          <dgm:chMax val="0"/>
          <dgm:bulletEnabled val="1"/>
        </dgm:presLayoutVars>
      </dgm:prSet>
      <dgm:spPr/>
    </dgm:pt>
    <dgm:pt modelId="{99D97E0F-42EA-4D89-9A01-9F3032FACE03}" type="pres">
      <dgm:prSet presAssocID="{F34A2530-16C1-4897-86EC-F213966DD4B9}" presName="negativeSpace" presStyleCnt="0"/>
      <dgm:spPr/>
    </dgm:pt>
    <dgm:pt modelId="{CC9C447B-A17B-4F8A-88CC-612A4C3C6229}" type="pres">
      <dgm:prSet presAssocID="{F34A2530-16C1-4897-86EC-F213966DD4B9}" presName="childText" presStyleLbl="conFgAcc1" presStyleIdx="2" presStyleCnt="5">
        <dgm:presLayoutVars>
          <dgm:bulletEnabled val="1"/>
        </dgm:presLayoutVars>
      </dgm:prSet>
      <dgm:spPr/>
    </dgm:pt>
    <dgm:pt modelId="{EC09428C-307A-4834-BA5C-64D3747B879E}" type="pres">
      <dgm:prSet presAssocID="{E730FB66-CFBF-4B18-B77C-3E50C1DD5505}" presName="spaceBetweenRectangles" presStyleCnt="0"/>
      <dgm:spPr/>
    </dgm:pt>
    <dgm:pt modelId="{7E0CA818-B767-438A-9F9B-C3FCACFF8F61}" type="pres">
      <dgm:prSet presAssocID="{51B4A544-07F0-4670-BF5D-A6ABE4D92A29}" presName="parentLin" presStyleCnt="0"/>
      <dgm:spPr/>
    </dgm:pt>
    <dgm:pt modelId="{6EC664CD-5602-4FEE-9EDA-924CA99C20D7}" type="pres">
      <dgm:prSet presAssocID="{51B4A544-07F0-4670-BF5D-A6ABE4D92A29}" presName="parentLeftMargin" presStyleLbl="node1" presStyleIdx="2" presStyleCnt="5"/>
      <dgm:spPr/>
    </dgm:pt>
    <dgm:pt modelId="{B85821FB-64AC-4D9E-B627-9CFCB7B3097A}" type="pres">
      <dgm:prSet presAssocID="{51B4A544-07F0-4670-BF5D-A6ABE4D92A29}" presName="parentText" presStyleLbl="node1" presStyleIdx="3" presStyleCnt="5">
        <dgm:presLayoutVars>
          <dgm:chMax val="0"/>
          <dgm:bulletEnabled val="1"/>
        </dgm:presLayoutVars>
      </dgm:prSet>
      <dgm:spPr/>
    </dgm:pt>
    <dgm:pt modelId="{4E58D999-11CA-40D1-8565-0BE57232534C}" type="pres">
      <dgm:prSet presAssocID="{51B4A544-07F0-4670-BF5D-A6ABE4D92A29}" presName="negativeSpace" presStyleCnt="0"/>
      <dgm:spPr/>
    </dgm:pt>
    <dgm:pt modelId="{877482EE-4FBB-4F10-8969-A5FBAA509EAC}" type="pres">
      <dgm:prSet presAssocID="{51B4A544-07F0-4670-BF5D-A6ABE4D92A29}" presName="childText" presStyleLbl="conFgAcc1" presStyleIdx="3" presStyleCnt="5">
        <dgm:presLayoutVars>
          <dgm:bulletEnabled val="1"/>
        </dgm:presLayoutVars>
      </dgm:prSet>
      <dgm:spPr/>
    </dgm:pt>
    <dgm:pt modelId="{FF147CCE-3B0B-4E94-A4A6-1EDCCFF4FB56}" type="pres">
      <dgm:prSet presAssocID="{2A3B89F3-CF8E-4683-A946-0A40DD1D2D79}" presName="spaceBetweenRectangles" presStyleCnt="0"/>
      <dgm:spPr/>
    </dgm:pt>
    <dgm:pt modelId="{809FB64B-417C-4DA4-91AD-0F0F3C73CE69}" type="pres">
      <dgm:prSet presAssocID="{BF5A677D-13EA-4125-937F-4B0707DFA77F}" presName="parentLin" presStyleCnt="0"/>
      <dgm:spPr/>
    </dgm:pt>
    <dgm:pt modelId="{3C186C0F-9064-492C-8B4B-A794ECF10B72}" type="pres">
      <dgm:prSet presAssocID="{BF5A677D-13EA-4125-937F-4B0707DFA77F}" presName="parentLeftMargin" presStyleLbl="node1" presStyleIdx="3" presStyleCnt="5"/>
      <dgm:spPr/>
    </dgm:pt>
    <dgm:pt modelId="{FE6E0F98-84B3-4F46-A59E-5E6E952C0D68}" type="pres">
      <dgm:prSet presAssocID="{BF5A677D-13EA-4125-937F-4B0707DFA77F}" presName="parentText" presStyleLbl="node1" presStyleIdx="4" presStyleCnt="5">
        <dgm:presLayoutVars>
          <dgm:chMax val="0"/>
          <dgm:bulletEnabled val="1"/>
        </dgm:presLayoutVars>
      </dgm:prSet>
      <dgm:spPr/>
    </dgm:pt>
    <dgm:pt modelId="{57CC64D1-04B2-42C3-BB6E-F81E636C8105}" type="pres">
      <dgm:prSet presAssocID="{BF5A677D-13EA-4125-937F-4B0707DFA77F}" presName="negativeSpace" presStyleCnt="0"/>
      <dgm:spPr/>
    </dgm:pt>
    <dgm:pt modelId="{FA38894C-93F7-4448-BB39-C3452EC95A6C}" type="pres">
      <dgm:prSet presAssocID="{BF5A677D-13EA-4125-937F-4B0707DFA77F}" presName="childText" presStyleLbl="conFgAcc1" presStyleIdx="4" presStyleCnt="5">
        <dgm:presLayoutVars>
          <dgm:bulletEnabled val="1"/>
        </dgm:presLayoutVars>
      </dgm:prSet>
      <dgm:spPr/>
    </dgm:pt>
  </dgm:ptLst>
  <dgm:cxnLst>
    <dgm:cxn modelId="{20D37410-8FFA-47D1-B597-07B1784DFB04}" type="presOf" srcId="{F8A099F5-8092-4D32-A7CA-EB56DC7C3055}" destId="{A1FB9D3E-DB01-41DE-A845-AA6D111F3D80}" srcOrd="1" destOrd="0" presId="urn:microsoft.com/office/officeart/2005/8/layout/list1"/>
    <dgm:cxn modelId="{5FF29425-EF29-4790-8F7A-AF1409317DBA}" srcId="{E7EB06FF-CF8E-4640-96EA-AD57EB6C5B14}" destId="{51B4A544-07F0-4670-BF5D-A6ABE4D92A29}" srcOrd="3" destOrd="0" parTransId="{EC535E02-5D38-4106-ABA5-E65DC627ACB8}" sibTransId="{2A3B89F3-CF8E-4683-A946-0A40DD1D2D79}"/>
    <dgm:cxn modelId="{2ED27929-EE14-480B-BFF8-46E8EEADEF2A}" type="presOf" srcId="{F34A2530-16C1-4897-86EC-F213966DD4B9}" destId="{AB406B40-1274-407B-A3D6-90C00242389F}" srcOrd="1" destOrd="0" presId="urn:microsoft.com/office/officeart/2005/8/layout/list1"/>
    <dgm:cxn modelId="{4D3F766E-7876-4ED6-9F8B-4224B23D50FA}" type="presOf" srcId="{F34A2530-16C1-4897-86EC-F213966DD4B9}" destId="{D6DA51E2-7A7A-4503-906F-FA1646A27B0F}" srcOrd="0" destOrd="0" presId="urn:microsoft.com/office/officeart/2005/8/layout/list1"/>
    <dgm:cxn modelId="{A5ADAB71-3F25-4723-8EC1-E7CEBA2A8995}" type="presOf" srcId="{5B4DB8A6-75D8-4702-8F0F-7945045B5D88}" destId="{1DA8C6BB-AF46-4E36-A469-F1C120F530CF}" srcOrd="0" destOrd="0" presId="urn:microsoft.com/office/officeart/2005/8/layout/list1"/>
    <dgm:cxn modelId="{85013D7E-98D5-482F-96A7-ED120D149421}" srcId="{E7EB06FF-CF8E-4640-96EA-AD57EB6C5B14}" destId="{F34A2530-16C1-4897-86EC-F213966DD4B9}" srcOrd="2" destOrd="0" parTransId="{D32C3A95-50FF-413C-9865-9D25D1768E62}" sibTransId="{E730FB66-CFBF-4B18-B77C-3E50C1DD5505}"/>
    <dgm:cxn modelId="{84F30280-D8AA-4121-B9A1-A24E0D78274F}" srcId="{E7EB06FF-CF8E-4640-96EA-AD57EB6C5B14}" destId="{BF5A677D-13EA-4125-937F-4B0707DFA77F}" srcOrd="4" destOrd="0" parTransId="{A5F221EE-FBF3-490A-BC08-D8F4A6C2429E}" sibTransId="{D767418D-BC4C-4A2A-957A-F9CE3A0CDB87}"/>
    <dgm:cxn modelId="{98FB7F8B-B1FF-4FF8-BDF3-1C2C00BAB272}" type="presOf" srcId="{BF5A677D-13EA-4125-937F-4B0707DFA77F}" destId="{3C186C0F-9064-492C-8B4B-A794ECF10B72}" srcOrd="0" destOrd="0" presId="urn:microsoft.com/office/officeart/2005/8/layout/list1"/>
    <dgm:cxn modelId="{A1F36199-0F16-472A-96C7-EEA9D5484F93}" type="presOf" srcId="{5B4DB8A6-75D8-4702-8F0F-7945045B5D88}" destId="{51672DB6-6B6B-472B-BB09-E2CACCA30AF3}" srcOrd="1" destOrd="0" presId="urn:microsoft.com/office/officeart/2005/8/layout/list1"/>
    <dgm:cxn modelId="{0A24B2A2-61C8-4E2F-BD3D-FBBB641AE0F0}" type="presOf" srcId="{E7EB06FF-CF8E-4640-96EA-AD57EB6C5B14}" destId="{2AD974D6-9549-4DB4-913C-06958B8314EC}" srcOrd="0" destOrd="0" presId="urn:microsoft.com/office/officeart/2005/8/layout/list1"/>
    <dgm:cxn modelId="{3214B3C4-C7E9-4C4F-A45F-2557FB1CFEC0}" type="presOf" srcId="{51B4A544-07F0-4670-BF5D-A6ABE4D92A29}" destId="{B85821FB-64AC-4D9E-B627-9CFCB7B3097A}" srcOrd="1" destOrd="0" presId="urn:microsoft.com/office/officeart/2005/8/layout/list1"/>
    <dgm:cxn modelId="{D1593BC9-97B9-42CF-9E08-64A00ECA1E88}" srcId="{E7EB06FF-CF8E-4640-96EA-AD57EB6C5B14}" destId="{5B4DB8A6-75D8-4702-8F0F-7945045B5D88}" srcOrd="0" destOrd="0" parTransId="{E5DB59A1-F999-40E2-B4B3-C5FEF57FA63C}" sibTransId="{253C5000-CFDE-4E41-A4C3-992697878E9E}"/>
    <dgm:cxn modelId="{B1931CCD-17ED-438F-8D59-0532C6CB712D}" srcId="{E7EB06FF-CF8E-4640-96EA-AD57EB6C5B14}" destId="{F8A099F5-8092-4D32-A7CA-EB56DC7C3055}" srcOrd="1" destOrd="0" parTransId="{A2E92928-879D-4817-9660-9D3275039CD5}" sibTransId="{0FEDCD4A-0A2C-47B6-A8C3-125B4FEE1014}"/>
    <dgm:cxn modelId="{30079DE3-558D-45A0-8D63-1040BCAF4919}" type="presOf" srcId="{51B4A544-07F0-4670-BF5D-A6ABE4D92A29}" destId="{6EC664CD-5602-4FEE-9EDA-924CA99C20D7}" srcOrd="0" destOrd="0" presId="urn:microsoft.com/office/officeart/2005/8/layout/list1"/>
    <dgm:cxn modelId="{817377EE-FE48-4375-870E-DE607C8E9E3E}" type="presOf" srcId="{BF5A677D-13EA-4125-937F-4B0707DFA77F}" destId="{FE6E0F98-84B3-4F46-A59E-5E6E952C0D68}" srcOrd="1" destOrd="0" presId="urn:microsoft.com/office/officeart/2005/8/layout/list1"/>
    <dgm:cxn modelId="{5A1692FF-02F7-4B6C-B3CB-A6B534F76A90}" type="presOf" srcId="{F8A099F5-8092-4D32-A7CA-EB56DC7C3055}" destId="{8D7E8393-FBF8-45E6-9CFD-E02A15235E0C}" srcOrd="0" destOrd="0" presId="urn:microsoft.com/office/officeart/2005/8/layout/list1"/>
    <dgm:cxn modelId="{ADBA6940-D535-4272-8100-47F57591CBFE}" type="presParOf" srcId="{2AD974D6-9549-4DB4-913C-06958B8314EC}" destId="{5C034507-095D-4A9E-8FD3-161CC301B9CF}" srcOrd="0" destOrd="0" presId="urn:microsoft.com/office/officeart/2005/8/layout/list1"/>
    <dgm:cxn modelId="{170DF41A-2A8C-4864-8D31-5669802A3072}" type="presParOf" srcId="{5C034507-095D-4A9E-8FD3-161CC301B9CF}" destId="{1DA8C6BB-AF46-4E36-A469-F1C120F530CF}" srcOrd="0" destOrd="0" presId="urn:microsoft.com/office/officeart/2005/8/layout/list1"/>
    <dgm:cxn modelId="{3C22B8B9-C0B1-4BC9-B76A-4D6F6EDAE3C9}" type="presParOf" srcId="{5C034507-095D-4A9E-8FD3-161CC301B9CF}" destId="{51672DB6-6B6B-472B-BB09-E2CACCA30AF3}" srcOrd="1" destOrd="0" presId="urn:microsoft.com/office/officeart/2005/8/layout/list1"/>
    <dgm:cxn modelId="{6D3ED162-3011-4CF8-A6D3-26E86C4ED6EF}" type="presParOf" srcId="{2AD974D6-9549-4DB4-913C-06958B8314EC}" destId="{71E7E741-3F01-49BE-9793-02271ADAB08A}" srcOrd="1" destOrd="0" presId="urn:microsoft.com/office/officeart/2005/8/layout/list1"/>
    <dgm:cxn modelId="{0F9D0489-6C1A-4D8D-B186-7677D7B543D4}" type="presParOf" srcId="{2AD974D6-9549-4DB4-913C-06958B8314EC}" destId="{AB43044E-5AE1-4127-8F0A-1289D247C2AD}" srcOrd="2" destOrd="0" presId="urn:microsoft.com/office/officeart/2005/8/layout/list1"/>
    <dgm:cxn modelId="{396C4B79-78E1-4D83-992B-9B9A220D1DD1}" type="presParOf" srcId="{2AD974D6-9549-4DB4-913C-06958B8314EC}" destId="{18FCE16C-27DD-49D5-8EAB-B6BFB043D08F}" srcOrd="3" destOrd="0" presId="urn:microsoft.com/office/officeart/2005/8/layout/list1"/>
    <dgm:cxn modelId="{27D55961-31A2-4B69-953A-A431A0F0F063}" type="presParOf" srcId="{2AD974D6-9549-4DB4-913C-06958B8314EC}" destId="{E06366F6-7447-40A1-812B-BE87E1A6065C}" srcOrd="4" destOrd="0" presId="urn:microsoft.com/office/officeart/2005/8/layout/list1"/>
    <dgm:cxn modelId="{B0B65E1A-6B51-4437-92D7-6F0A503737BB}" type="presParOf" srcId="{E06366F6-7447-40A1-812B-BE87E1A6065C}" destId="{8D7E8393-FBF8-45E6-9CFD-E02A15235E0C}" srcOrd="0" destOrd="0" presId="urn:microsoft.com/office/officeart/2005/8/layout/list1"/>
    <dgm:cxn modelId="{55D2C024-E80A-4EDC-916D-5B26B2F3EEC5}" type="presParOf" srcId="{E06366F6-7447-40A1-812B-BE87E1A6065C}" destId="{A1FB9D3E-DB01-41DE-A845-AA6D111F3D80}" srcOrd="1" destOrd="0" presId="urn:microsoft.com/office/officeart/2005/8/layout/list1"/>
    <dgm:cxn modelId="{D1792A1D-5AA7-46AD-B9CB-9892A2D8AA00}" type="presParOf" srcId="{2AD974D6-9549-4DB4-913C-06958B8314EC}" destId="{E8EE6CF9-EE79-4779-9DD8-5CC4CE78836A}" srcOrd="5" destOrd="0" presId="urn:microsoft.com/office/officeart/2005/8/layout/list1"/>
    <dgm:cxn modelId="{1E2593E6-0461-458C-8930-70D2B42DB6B2}" type="presParOf" srcId="{2AD974D6-9549-4DB4-913C-06958B8314EC}" destId="{F6E7F05C-2916-4494-98E6-21EB8D7FF0B8}" srcOrd="6" destOrd="0" presId="urn:microsoft.com/office/officeart/2005/8/layout/list1"/>
    <dgm:cxn modelId="{222DE218-90FC-44B4-95A5-7725D688C6C2}" type="presParOf" srcId="{2AD974D6-9549-4DB4-913C-06958B8314EC}" destId="{D17D7208-D604-45BF-BB0B-0A6E7FC095AA}" srcOrd="7" destOrd="0" presId="urn:microsoft.com/office/officeart/2005/8/layout/list1"/>
    <dgm:cxn modelId="{77941B7C-EEC9-429C-99EC-5E7D2198B0F6}" type="presParOf" srcId="{2AD974D6-9549-4DB4-913C-06958B8314EC}" destId="{0E54D749-D602-439D-9E3A-848A220F3D70}" srcOrd="8" destOrd="0" presId="urn:microsoft.com/office/officeart/2005/8/layout/list1"/>
    <dgm:cxn modelId="{D17AA303-CEE5-4FD9-A613-4A1FE1CB271B}" type="presParOf" srcId="{0E54D749-D602-439D-9E3A-848A220F3D70}" destId="{D6DA51E2-7A7A-4503-906F-FA1646A27B0F}" srcOrd="0" destOrd="0" presId="urn:microsoft.com/office/officeart/2005/8/layout/list1"/>
    <dgm:cxn modelId="{25D3A3E4-F6B2-4766-BC0B-F40A0739D086}" type="presParOf" srcId="{0E54D749-D602-439D-9E3A-848A220F3D70}" destId="{AB406B40-1274-407B-A3D6-90C00242389F}" srcOrd="1" destOrd="0" presId="urn:microsoft.com/office/officeart/2005/8/layout/list1"/>
    <dgm:cxn modelId="{E9B89045-00BF-4DEF-B0D0-2C237DF3FC5F}" type="presParOf" srcId="{2AD974D6-9549-4DB4-913C-06958B8314EC}" destId="{99D97E0F-42EA-4D89-9A01-9F3032FACE03}" srcOrd="9" destOrd="0" presId="urn:microsoft.com/office/officeart/2005/8/layout/list1"/>
    <dgm:cxn modelId="{3BD99510-8C41-4B3F-9030-0119C0B4E9E8}" type="presParOf" srcId="{2AD974D6-9549-4DB4-913C-06958B8314EC}" destId="{CC9C447B-A17B-4F8A-88CC-612A4C3C6229}" srcOrd="10" destOrd="0" presId="urn:microsoft.com/office/officeart/2005/8/layout/list1"/>
    <dgm:cxn modelId="{686EDED7-E2E6-4F66-B12C-3A537E644AA7}" type="presParOf" srcId="{2AD974D6-9549-4DB4-913C-06958B8314EC}" destId="{EC09428C-307A-4834-BA5C-64D3747B879E}" srcOrd="11" destOrd="0" presId="urn:microsoft.com/office/officeart/2005/8/layout/list1"/>
    <dgm:cxn modelId="{2904D7BB-8530-42C1-8747-FE837B16812A}" type="presParOf" srcId="{2AD974D6-9549-4DB4-913C-06958B8314EC}" destId="{7E0CA818-B767-438A-9F9B-C3FCACFF8F61}" srcOrd="12" destOrd="0" presId="urn:microsoft.com/office/officeart/2005/8/layout/list1"/>
    <dgm:cxn modelId="{7634BE3B-A2B6-4F9F-BE4F-F4D6C433F8A4}" type="presParOf" srcId="{7E0CA818-B767-438A-9F9B-C3FCACFF8F61}" destId="{6EC664CD-5602-4FEE-9EDA-924CA99C20D7}" srcOrd="0" destOrd="0" presId="urn:microsoft.com/office/officeart/2005/8/layout/list1"/>
    <dgm:cxn modelId="{4A2634DA-DCBF-42C5-A6F3-480DBFAE5329}" type="presParOf" srcId="{7E0CA818-B767-438A-9F9B-C3FCACFF8F61}" destId="{B85821FB-64AC-4D9E-B627-9CFCB7B3097A}" srcOrd="1" destOrd="0" presId="urn:microsoft.com/office/officeart/2005/8/layout/list1"/>
    <dgm:cxn modelId="{1BD1B017-8D42-4CF6-AB60-B5479A404B6A}" type="presParOf" srcId="{2AD974D6-9549-4DB4-913C-06958B8314EC}" destId="{4E58D999-11CA-40D1-8565-0BE57232534C}" srcOrd="13" destOrd="0" presId="urn:microsoft.com/office/officeart/2005/8/layout/list1"/>
    <dgm:cxn modelId="{60A4FC8E-5872-47CE-8442-55FA4076A5AA}" type="presParOf" srcId="{2AD974D6-9549-4DB4-913C-06958B8314EC}" destId="{877482EE-4FBB-4F10-8969-A5FBAA509EAC}" srcOrd="14" destOrd="0" presId="urn:microsoft.com/office/officeart/2005/8/layout/list1"/>
    <dgm:cxn modelId="{EADA5E90-7A61-43BE-A814-95E3CE4B5A68}" type="presParOf" srcId="{2AD974D6-9549-4DB4-913C-06958B8314EC}" destId="{FF147CCE-3B0B-4E94-A4A6-1EDCCFF4FB56}" srcOrd="15" destOrd="0" presId="urn:microsoft.com/office/officeart/2005/8/layout/list1"/>
    <dgm:cxn modelId="{45D8E6F8-A7E6-490B-9CDA-4D2F4F7DE626}" type="presParOf" srcId="{2AD974D6-9549-4DB4-913C-06958B8314EC}" destId="{809FB64B-417C-4DA4-91AD-0F0F3C73CE69}" srcOrd="16" destOrd="0" presId="urn:microsoft.com/office/officeart/2005/8/layout/list1"/>
    <dgm:cxn modelId="{5DB100F7-64A6-4CFD-BF42-C4B83EF9BC14}" type="presParOf" srcId="{809FB64B-417C-4DA4-91AD-0F0F3C73CE69}" destId="{3C186C0F-9064-492C-8B4B-A794ECF10B72}" srcOrd="0" destOrd="0" presId="urn:microsoft.com/office/officeart/2005/8/layout/list1"/>
    <dgm:cxn modelId="{045E28C4-61DE-41F1-AC80-DFE77587CB86}" type="presParOf" srcId="{809FB64B-417C-4DA4-91AD-0F0F3C73CE69}" destId="{FE6E0F98-84B3-4F46-A59E-5E6E952C0D68}" srcOrd="1" destOrd="0" presId="urn:microsoft.com/office/officeart/2005/8/layout/list1"/>
    <dgm:cxn modelId="{2FFECA22-F3BA-4DF3-AA51-8681006E4BD0}" type="presParOf" srcId="{2AD974D6-9549-4DB4-913C-06958B8314EC}" destId="{57CC64D1-04B2-42C3-BB6E-F81E636C8105}" srcOrd="17" destOrd="0" presId="urn:microsoft.com/office/officeart/2005/8/layout/list1"/>
    <dgm:cxn modelId="{6F548950-E572-495F-B24F-9FB01CB54319}" type="presParOf" srcId="{2AD974D6-9549-4DB4-913C-06958B8314EC}" destId="{FA38894C-93F7-4448-BB39-C3452EC95A6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54239-9CC1-4EAA-A0DB-A2D362136082}">
      <dsp:nvSpPr>
        <dsp:cNvPr id="0" name=""/>
        <dsp:cNvSpPr/>
      </dsp:nvSpPr>
      <dsp:spPr>
        <a:xfrm rot="5400000">
          <a:off x="-296578" y="829962"/>
          <a:ext cx="4408823" cy="30536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itchFamily="18" charset="0"/>
              <a:cs typeface="Times New Roman" pitchFamily="18" charset="0"/>
            </a:rPr>
            <a:t>Спорт  - деятельность, для которой характерны экстремальные ситуации</a:t>
          </a:r>
          <a:endParaRPr lang="ru-RU" sz="2400" kern="1200" dirty="0"/>
        </a:p>
        <a:p>
          <a:pPr marL="228600" lvl="1" indent="-228600" algn="l" defTabSz="1066800">
            <a:lnSpc>
              <a:spcPct val="90000"/>
            </a:lnSpc>
            <a:spcBef>
              <a:spcPct val="0"/>
            </a:spcBef>
            <a:spcAft>
              <a:spcPct val="15000"/>
            </a:spcAft>
            <a:buChar char="•"/>
          </a:pPr>
          <a:r>
            <a:rPr lang="ru-RU" sz="2400" kern="1200" dirty="0">
              <a:latin typeface="Times New Roman" pitchFamily="18" charset="0"/>
              <a:cs typeface="Times New Roman" pitchFamily="18" charset="0"/>
            </a:rPr>
            <a:t>(в этом случае отбор наиболее важен).</a:t>
          </a:r>
          <a:endParaRPr lang="ru-RU" sz="2400" kern="1200" dirty="0"/>
        </a:p>
      </dsp:txBody>
      <dsp:txXfrm rot="-5400000">
        <a:off x="380999" y="301453"/>
        <a:ext cx="2904600" cy="4110687"/>
      </dsp:txXfrm>
    </dsp:sp>
    <dsp:sp modelId="{136D36AE-EF70-4F0A-A0B7-7399B51D1A7B}">
      <dsp:nvSpPr>
        <dsp:cNvPr id="0" name=""/>
        <dsp:cNvSpPr/>
      </dsp:nvSpPr>
      <dsp:spPr>
        <a:xfrm>
          <a:off x="776" y="0"/>
          <a:ext cx="526179" cy="4983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ru-RU" sz="3400" kern="1200" dirty="0"/>
            <a:t>1</a:t>
          </a:r>
        </a:p>
      </dsp:txBody>
      <dsp:txXfrm>
        <a:off x="26462" y="25686"/>
        <a:ext cx="474807" cy="49317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82509-FB65-466A-B8E8-B3A18C732789}">
      <dsp:nvSpPr>
        <dsp:cNvPr id="0" name=""/>
        <dsp:cNvSpPr/>
      </dsp:nvSpPr>
      <dsp:spPr>
        <a:xfrm>
          <a:off x="0" y="605700"/>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3773A-F38B-447A-871C-A2DEF9120739}">
      <dsp:nvSpPr>
        <dsp:cNvPr id="0" name=""/>
        <dsp:cNvSpPr/>
      </dsp:nvSpPr>
      <dsp:spPr>
        <a:xfrm>
          <a:off x="411480" y="15300"/>
          <a:ext cx="5760719" cy="11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ru-RU" sz="2800" kern="1200" dirty="0">
              <a:latin typeface="Times New Roman" pitchFamily="18" charset="0"/>
              <a:cs typeface="Times New Roman" pitchFamily="18" charset="0"/>
            </a:rPr>
            <a:t>особенности темперамента</a:t>
          </a:r>
        </a:p>
      </dsp:txBody>
      <dsp:txXfrm>
        <a:off x="469122" y="72942"/>
        <a:ext cx="5645435" cy="1065515"/>
      </dsp:txXfrm>
    </dsp:sp>
    <dsp:sp modelId="{5C7E4385-2F76-48FE-ABCA-59E78F9E227B}">
      <dsp:nvSpPr>
        <dsp:cNvPr id="0" name=""/>
        <dsp:cNvSpPr/>
      </dsp:nvSpPr>
      <dsp:spPr>
        <a:xfrm>
          <a:off x="0" y="2420100"/>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C5603-1E22-4CB7-BD38-A633B25D1C67}">
      <dsp:nvSpPr>
        <dsp:cNvPr id="0" name=""/>
        <dsp:cNvSpPr/>
      </dsp:nvSpPr>
      <dsp:spPr>
        <a:xfrm>
          <a:off x="411480" y="1829700"/>
          <a:ext cx="5760719" cy="11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ru-RU" sz="2800" kern="1200" dirty="0">
              <a:latin typeface="Times New Roman" pitchFamily="18" charset="0"/>
              <a:cs typeface="Times New Roman" pitchFamily="18" charset="0"/>
            </a:rPr>
            <a:t>особенности характера</a:t>
          </a:r>
        </a:p>
      </dsp:txBody>
      <dsp:txXfrm>
        <a:off x="469122" y="1887342"/>
        <a:ext cx="5645435" cy="1065515"/>
      </dsp:txXfrm>
    </dsp:sp>
    <dsp:sp modelId="{61C6C15B-890D-401C-BED4-93347AE3DD8E}">
      <dsp:nvSpPr>
        <dsp:cNvPr id="0" name=""/>
        <dsp:cNvSpPr/>
      </dsp:nvSpPr>
      <dsp:spPr>
        <a:xfrm>
          <a:off x="0" y="4234499"/>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C0292-AFDE-4FB5-96EF-4FFA3D918386}">
      <dsp:nvSpPr>
        <dsp:cNvPr id="0" name=""/>
        <dsp:cNvSpPr/>
      </dsp:nvSpPr>
      <dsp:spPr>
        <a:xfrm>
          <a:off x="411480" y="3644100"/>
          <a:ext cx="5760719" cy="11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ru-RU" sz="2800" kern="1200" dirty="0">
              <a:latin typeface="Times New Roman" pitchFamily="18" charset="0"/>
              <a:cs typeface="Times New Roman" pitchFamily="18" charset="0"/>
            </a:rPr>
            <a:t>степень развития волевых качеств</a:t>
          </a:r>
        </a:p>
      </dsp:txBody>
      <dsp:txXfrm>
        <a:off x="469122" y="3701742"/>
        <a:ext cx="5645435" cy="10655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D3C-BA03-44E6-87C5-2E77353313E2}">
      <dsp:nvSpPr>
        <dsp:cNvPr id="0" name=""/>
        <dsp:cNvSpPr/>
      </dsp:nvSpPr>
      <dsp:spPr>
        <a:xfrm>
          <a:off x="6739882" y="3577817"/>
          <a:ext cx="91440" cy="665792"/>
        </a:xfrm>
        <a:custGeom>
          <a:avLst/>
          <a:gdLst/>
          <a:ahLst/>
          <a:cxnLst/>
          <a:rect l="0" t="0" r="0" b="0"/>
          <a:pathLst>
            <a:path>
              <a:moveTo>
                <a:pt x="45720" y="0"/>
              </a:moveTo>
              <a:lnTo>
                <a:pt x="45720" y="6657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C576F-ABCD-4661-B99C-3C6AEDB271AA}">
      <dsp:nvSpPr>
        <dsp:cNvPr id="0" name=""/>
        <dsp:cNvSpPr/>
      </dsp:nvSpPr>
      <dsp:spPr>
        <a:xfrm>
          <a:off x="4687114" y="1458345"/>
          <a:ext cx="2098487" cy="665792"/>
        </a:xfrm>
        <a:custGeom>
          <a:avLst/>
          <a:gdLst/>
          <a:ahLst/>
          <a:cxnLst/>
          <a:rect l="0" t="0" r="0" b="0"/>
          <a:pathLst>
            <a:path>
              <a:moveTo>
                <a:pt x="0" y="0"/>
              </a:moveTo>
              <a:lnTo>
                <a:pt x="0" y="453718"/>
              </a:lnTo>
              <a:lnTo>
                <a:pt x="2098487" y="453718"/>
              </a:lnTo>
              <a:lnTo>
                <a:pt x="2098487" y="665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5FC63-1915-4495-AA98-5A4FCF6A36CC}">
      <dsp:nvSpPr>
        <dsp:cNvPr id="0" name=""/>
        <dsp:cNvSpPr/>
      </dsp:nvSpPr>
      <dsp:spPr>
        <a:xfrm>
          <a:off x="2588627" y="3577817"/>
          <a:ext cx="1398991" cy="665792"/>
        </a:xfrm>
        <a:custGeom>
          <a:avLst/>
          <a:gdLst/>
          <a:ahLst/>
          <a:cxnLst/>
          <a:rect l="0" t="0" r="0" b="0"/>
          <a:pathLst>
            <a:path>
              <a:moveTo>
                <a:pt x="0" y="0"/>
              </a:moveTo>
              <a:lnTo>
                <a:pt x="0" y="453718"/>
              </a:lnTo>
              <a:lnTo>
                <a:pt x="1398991" y="453718"/>
              </a:lnTo>
              <a:lnTo>
                <a:pt x="1398991" y="6657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4E731-283B-4B38-8D23-98ACDA5F37D3}">
      <dsp:nvSpPr>
        <dsp:cNvPr id="0" name=""/>
        <dsp:cNvSpPr/>
      </dsp:nvSpPr>
      <dsp:spPr>
        <a:xfrm>
          <a:off x="1189635" y="3577817"/>
          <a:ext cx="1398991" cy="665792"/>
        </a:xfrm>
        <a:custGeom>
          <a:avLst/>
          <a:gdLst/>
          <a:ahLst/>
          <a:cxnLst/>
          <a:rect l="0" t="0" r="0" b="0"/>
          <a:pathLst>
            <a:path>
              <a:moveTo>
                <a:pt x="1398991" y="0"/>
              </a:moveTo>
              <a:lnTo>
                <a:pt x="1398991" y="453718"/>
              </a:lnTo>
              <a:lnTo>
                <a:pt x="0" y="453718"/>
              </a:lnTo>
              <a:lnTo>
                <a:pt x="0" y="6657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DE50E-077A-4BC5-9AF3-B03E54ADD038}">
      <dsp:nvSpPr>
        <dsp:cNvPr id="0" name=""/>
        <dsp:cNvSpPr/>
      </dsp:nvSpPr>
      <dsp:spPr>
        <a:xfrm>
          <a:off x="2588627" y="1458345"/>
          <a:ext cx="2098487" cy="665792"/>
        </a:xfrm>
        <a:custGeom>
          <a:avLst/>
          <a:gdLst/>
          <a:ahLst/>
          <a:cxnLst/>
          <a:rect l="0" t="0" r="0" b="0"/>
          <a:pathLst>
            <a:path>
              <a:moveTo>
                <a:pt x="2098487" y="0"/>
              </a:moveTo>
              <a:lnTo>
                <a:pt x="2098487" y="453718"/>
              </a:lnTo>
              <a:lnTo>
                <a:pt x="0" y="453718"/>
              </a:lnTo>
              <a:lnTo>
                <a:pt x="0" y="665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59447-C18C-4023-8F7A-4BDAB03F53EB}">
      <dsp:nvSpPr>
        <dsp:cNvPr id="0" name=""/>
        <dsp:cNvSpPr/>
      </dsp:nvSpPr>
      <dsp:spPr>
        <a:xfrm>
          <a:off x="3542485" y="4665"/>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BD0BA-719D-4449-9453-ECE1E4B07B7C}">
      <dsp:nvSpPr>
        <dsp:cNvPr id="0" name=""/>
        <dsp:cNvSpPr/>
      </dsp:nvSpPr>
      <dsp:spPr>
        <a:xfrm>
          <a:off x="3796847" y="246309"/>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itchFamily="18" charset="0"/>
              <a:cs typeface="Times New Roman" pitchFamily="18" charset="0"/>
            </a:rPr>
            <a:t>Сангвиник</a:t>
          </a:r>
        </a:p>
      </dsp:txBody>
      <dsp:txXfrm>
        <a:off x="3839424" y="288886"/>
        <a:ext cx="2204105" cy="1368525"/>
      </dsp:txXfrm>
    </dsp:sp>
    <dsp:sp modelId="{DACDC3E2-F345-4AB4-8011-3793E73BB54B}">
      <dsp:nvSpPr>
        <dsp:cNvPr id="0" name=""/>
        <dsp:cNvSpPr/>
      </dsp:nvSpPr>
      <dsp:spPr>
        <a:xfrm>
          <a:off x="1443997" y="2124138"/>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18EA9-05FB-49FB-A0FD-AD9C282E1053}">
      <dsp:nvSpPr>
        <dsp:cNvPr id="0" name=""/>
        <dsp:cNvSpPr/>
      </dsp:nvSpPr>
      <dsp:spPr>
        <a:xfrm>
          <a:off x="1698359" y="2365782"/>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Игровые виды спорта</a:t>
          </a:r>
        </a:p>
      </dsp:txBody>
      <dsp:txXfrm>
        <a:off x="1740936" y="2408359"/>
        <a:ext cx="2204105" cy="1368525"/>
      </dsp:txXfrm>
    </dsp:sp>
    <dsp:sp modelId="{2DCDD9D5-8CBA-4E06-9876-7ED42ED1D9E9}">
      <dsp:nvSpPr>
        <dsp:cNvPr id="0" name=""/>
        <dsp:cNvSpPr/>
      </dsp:nvSpPr>
      <dsp:spPr>
        <a:xfrm>
          <a:off x="45005" y="4243610"/>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B697-A398-4C57-A1ED-517325154843}">
      <dsp:nvSpPr>
        <dsp:cNvPr id="0" name=""/>
        <dsp:cNvSpPr/>
      </dsp:nvSpPr>
      <dsp:spPr>
        <a:xfrm>
          <a:off x="299367" y="4485254"/>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Каратэ и др. виды борьбы</a:t>
          </a:r>
        </a:p>
      </dsp:txBody>
      <dsp:txXfrm>
        <a:off x="341944" y="4527831"/>
        <a:ext cx="2204105" cy="1368525"/>
      </dsp:txXfrm>
    </dsp:sp>
    <dsp:sp modelId="{D49FAFB1-B39C-4AC8-A4F2-DB815545C1C8}">
      <dsp:nvSpPr>
        <dsp:cNvPr id="0" name=""/>
        <dsp:cNvSpPr/>
      </dsp:nvSpPr>
      <dsp:spPr>
        <a:xfrm>
          <a:off x="2842989" y="4243610"/>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D737F-1ED0-4E9F-A668-6F4005A01861}">
      <dsp:nvSpPr>
        <dsp:cNvPr id="0" name=""/>
        <dsp:cNvSpPr/>
      </dsp:nvSpPr>
      <dsp:spPr>
        <a:xfrm>
          <a:off x="3097351" y="4485254"/>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Фехтование</a:t>
          </a:r>
        </a:p>
      </dsp:txBody>
      <dsp:txXfrm>
        <a:off x="3139928" y="4527831"/>
        <a:ext cx="2204105" cy="1368525"/>
      </dsp:txXfrm>
    </dsp:sp>
    <dsp:sp modelId="{A35B30D7-1657-40FC-A94F-0AF1FC1ED8DC}">
      <dsp:nvSpPr>
        <dsp:cNvPr id="0" name=""/>
        <dsp:cNvSpPr/>
      </dsp:nvSpPr>
      <dsp:spPr>
        <a:xfrm>
          <a:off x="5640972" y="2124138"/>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580A7-CC66-4CC0-BEE5-293570723F97}">
      <dsp:nvSpPr>
        <dsp:cNvPr id="0" name=""/>
        <dsp:cNvSpPr/>
      </dsp:nvSpPr>
      <dsp:spPr>
        <a:xfrm>
          <a:off x="5895335" y="2365782"/>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itchFamily="18" charset="0"/>
              <a:cs typeface="Times New Roman" pitchFamily="18" charset="0"/>
            </a:rPr>
            <a:t>Экстремальные виды спорт(</a:t>
          </a:r>
          <a:r>
            <a:rPr lang="ru-RU" sz="2000" kern="1200" dirty="0" err="1">
              <a:latin typeface="Times New Roman" pitchFamily="18" charset="0"/>
              <a:cs typeface="Times New Roman" pitchFamily="18" charset="0"/>
            </a:rPr>
            <a:t>скалодром</a:t>
          </a:r>
          <a:r>
            <a:rPr lang="ru-RU" sz="2000" kern="1200" dirty="0">
              <a:latin typeface="Times New Roman" pitchFamily="18" charset="0"/>
              <a:cs typeface="Times New Roman" pitchFamily="18" charset="0"/>
            </a:rPr>
            <a:t>, горные лыжи и т.д.)</a:t>
          </a:r>
        </a:p>
      </dsp:txBody>
      <dsp:txXfrm>
        <a:off x="5937912" y="2408359"/>
        <a:ext cx="2204105" cy="1368525"/>
      </dsp:txXfrm>
    </dsp:sp>
    <dsp:sp modelId="{86E5C590-A1A6-42D7-8C51-F41B21C10A2E}">
      <dsp:nvSpPr>
        <dsp:cNvPr id="0" name=""/>
        <dsp:cNvSpPr/>
      </dsp:nvSpPr>
      <dsp:spPr>
        <a:xfrm>
          <a:off x="5640972" y="4243610"/>
          <a:ext cx="2289259" cy="1453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C90D6-1B66-4B74-A5C9-5A619C36297F}">
      <dsp:nvSpPr>
        <dsp:cNvPr id="0" name=""/>
        <dsp:cNvSpPr/>
      </dsp:nvSpPr>
      <dsp:spPr>
        <a:xfrm>
          <a:off x="5895335" y="4485254"/>
          <a:ext cx="2289259" cy="1453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Теннис (большой и настольный)</a:t>
          </a:r>
        </a:p>
      </dsp:txBody>
      <dsp:txXfrm>
        <a:off x="5937912" y="4527831"/>
        <a:ext cx="2204105" cy="13685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576F-ABCD-4661-B99C-3C6AEDB271AA}">
      <dsp:nvSpPr>
        <dsp:cNvPr id="0" name=""/>
        <dsp:cNvSpPr/>
      </dsp:nvSpPr>
      <dsp:spPr>
        <a:xfrm>
          <a:off x="4690731" y="1463863"/>
          <a:ext cx="1407832" cy="670000"/>
        </a:xfrm>
        <a:custGeom>
          <a:avLst/>
          <a:gdLst/>
          <a:ahLst/>
          <a:cxnLst/>
          <a:rect l="0" t="0" r="0" b="0"/>
          <a:pathLst>
            <a:path>
              <a:moveTo>
                <a:pt x="0" y="0"/>
              </a:moveTo>
              <a:lnTo>
                <a:pt x="0" y="456585"/>
              </a:lnTo>
              <a:lnTo>
                <a:pt x="1407832" y="456585"/>
              </a:lnTo>
              <a:lnTo>
                <a:pt x="1407832" y="67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5FC63-1915-4495-AA98-5A4FCF6A36CC}">
      <dsp:nvSpPr>
        <dsp:cNvPr id="0" name=""/>
        <dsp:cNvSpPr/>
      </dsp:nvSpPr>
      <dsp:spPr>
        <a:xfrm>
          <a:off x="3282899" y="3596728"/>
          <a:ext cx="1407832" cy="670000"/>
        </a:xfrm>
        <a:custGeom>
          <a:avLst/>
          <a:gdLst/>
          <a:ahLst/>
          <a:cxnLst/>
          <a:rect l="0" t="0" r="0" b="0"/>
          <a:pathLst>
            <a:path>
              <a:moveTo>
                <a:pt x="0" y="0"/>
              </a:moveTo>
              <a:lnTo>
                <a:pt x="0" y="456585"/>
              </a:lnTo>
              <a:lnTo>
                <a:pt x="1407832" y="456585"/>
              </a:lnTo>
              <a:lnTo>
                <a:pt x="1407832" y="67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4E731-283B-4B38-8D23-98ACDA5F37D3}">
      <dsp:nvSpPr>
        <dsp:cNvPr id="0" name=""/>
        <dsp:cNvSpPr/>
      </dsp:nvSpPr>
      <dsp:spPr>
        <a:xfrm>
          <a:off x="1875066" y="3596728"/>
          <a:ext cx="1407832" cy="670000"/>
        </a:xfrm>
        <a:custGeom>
          <a:avLst/>
          <a:gdLst/>
          <a:ahLst/>
          <a:cxnLst/>
          <a:rect l="0" t="0" r="0" b="0"/>
          <a:pathLst>
            <a:path>
              <a:moveTo>
                <a:pt x="1407832" y="0"/>
              </a:moveTo>
              <a:lnTo>
                <a:pt x="1407832" y="456585"/>
              </a:lnTo>
              <a:lnTo>
                <a:pt x="0" y="456585"/>
              </a:lnTo>
              <a:lnTo>
                <a:pt x="0" y="670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DE50E-077A-4BC5-9AF3-B03E54ADD038}">
      <dsp:nvSpPr>
        <dsp:cNvPr id="0" name=""/>
        <dsp:cNvSpPr/>
      </dsp:nvSpPr>
      <dsp:spPr>
        <a:xfrm>
          <a:off x="3282899" y="1463863"/>
          <a:ext cx="1407832" cy="670000"/>
        </a:xfrm>
        <a:custGeom>
          <a:avLst/>
          <a:gdLst/>
          <a:ahLst/>
          <a:cxnLst/>
          <a:rect l="0" t="0" r="0" b="0"/>
          <a:pathLst>
            <a:path>
              <a:moveTo>
                <a:pt x="1407832" y="0"/>
              </a:moveTo>
              <a:lnTo>
                <a:pt x="1407832" y="456585"/>
              </a:lnTo>
              <a:lnTo>
                <a:pt x="0" y="456585"/>
              </a:lnTo>
              <a:lnTo>
                <a:pt x="0" y="67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59447-C18C-4023-8F7A-4BDAB03F53EB}">
      <dsp:nvSpPr>
        <dsp:cNvPr id="0" name=""/>
        <dsp:cNvSpPr/>
      </dsp:nvSpPr>
      <dsp:spPr>
        <a:xfrm>
          <a:off x="3538868" y="997"/>
          <a:ext cx="2303725" cy="1462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BD0BA-719D-4449-9453-ECE1E4B07B7C}">
      <dsp:nvSpPr>
        <dsp:cNvPr id="0" name=""/>
        <dsp:cNvSpPr/>
      </dsp:nvSpPr>
      <dsp:spPr>
        <a:xfrm>
          <a:off x="3794838" y="244168"/>
          <a:ext cx="2303725" cy="1462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itchFamily="18" charset="0"/>
              <a:cs typeface="Times New Roman" pitchFamily="18" charset="0"/>
            </a:rPr>
            <a:t>Холерик</a:t>
          </a:r>
        </a:p>
      </dsp:txBody>
      <dsp:txXfrm>
        <a:off x="3837684" y="287014"/>
        <a:ext cx="2218033" cy="1377173"/>
      </dsp:txXfrm>
    </dsp:sp>
    <dsp:sp modelId="{DACDC3E2-F345-4AB4-8011-3793E73BB54B}">
      <dsp:nvSpPr>
        <dsp:cNvPr id="0" name=""/>
        <dsp:cNvSpPr/>
      </dsp:nvSpPr>
      <dsp:spPr>
        <a:xfrm>
          <a:off x="2131036" y="2133863"/>
          <a:ext cx="2303725" cy="1462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18EA9-05FB-49FB-A0FD-AD9C282E1053}">
      <dsp:nvSpPr>
        <dsp:cNvPr id="0" name=""/>
        <dsp:cNvSpPr/>
      </dsp:nvSpPr>
      <dsp:spPr>
        <a:xfrm>
          <a:off x="2387005" y="2377034"/>
          <a:ext cx="2303725" cy="1462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Игровые виды спорта</a:t>
          </a:r>
        </a:p>
      </dsp:txBody>
      <dsp:txXfrm>
        <a:off x="2429851" y="2419880"/>
        <a:ext cx="2218033" cy="1377173"/>
      </dsp:txXfrm>
    </dsp:sp>
    <dsp:sp modelId="{2DCDD9D5-8CBA-4E06-9876-7ED42ED1D9E9}">
      <dsp:nvSpPr>
        <dsp:cNvPr id="0" name=""/>
        <dsp:cNvSpPr/>
      </dsp:nvSpPr>
      <dsp:spPr>
        <a:xfrm>
          <a:off x="723204" y="4266728"/>
          <a:ext cx="2303725" cy="1462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B697-A398-4C57-A1ED-517325154843}">
      <dsp:nvSpPr>
        <dsp:cNvPr id="0" name=""/>
        <dsp:cNvSpPr/>
      </dsp:nvSpPr>
      <dsp:spPr>
        <a:xfrm>
          <a:off x="979173" y="4509899"/>
          <a:ext cx="2303725" cy="1462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Бокс, кикбоксинг и др. виды борьбы</a:t>
          </a:r>
        </a:p>
      </dsp:txBody>
      <dsp:txXfrm>
        <a:off x="1022019" y="4552745"/>
        <a:ext cx="2218033" cy="1377173"/>
      </dsp:txXfrm>
    </dsp:sp>
    <dsp:sp modelId="{D49FAFB1-B39C-4AC8-A4F2-DB815545C1C8}">
      <dsp:nvSpPr>
        <dsp:cNvPr id="0" name=""/>
        <dsp:cNvSpPr/>
      </dsp:nvSpPr>
      <dsp:spPr>
        <a:xfrm>
          <a:off x="3538868" y="4266728"/>
          <a:ext cx="2303725" cy="1462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D737F-1ED0-4E9F-A668-6F4005A01861}">
      <dsp:nvSpPr>
        <dsp:cNvPr id="0" name=""/>
        <dsp:cNvSpPr/>
      </dsp:nvSpPr>
      <dsp:spPr>
        <a:xfrm>
          <a:off x="3794838" y="4509899"/>
          <a:ext cx="2303725" cy="1462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Легкая атлетика</a:t>
          </a:r>
        </a:p>
      </dsp:txBody>
      <dsp:txXfrm>
        <a:off x="3837684" y="4552745"/>
        <a:ext cx="2218033" cy="1377173"/>
      </dsp:txXfrm>
    </dsp:sp>
    <dsp:sp modelId="{A35B30D7-1657-40FC-A94F-0AF1FC1ED8DC}">
      <dsp:nvSpPr>
        <dsp:cNvPr id="0" name=""/>
        <dsp:cNvSpPr/>
      </dsp:nvSpPr>
      <dsp:spPr>
        <a:xfrm>
          <a:off x="4946700" y="2133863"/>
          <a:ext cx="2303725" cy="1462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580A7-CC66-4CC0-BEE5-293570723F97}">
      <dsp:nvSpPr>
        <dsp:cNvPr id="0" name=""/>
        <dsp:cNvSpPr/>
      </dsp:nvSpPr>
      <dsp:spPr>
        <a:xfrm>
          <a:off x="5202670" y="2377034"/>
          <a:ext cx="2303725" cy="14628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Экстремальные виды спорта (сноуборд, серфинг)</a:t>
          </a:r>
        </a:p>
      </dsp:txBody>
      <dsp:txXfrm>
        <a:off x="5245516" y="2419880"/>
        <a:ext cx="2218033" cy="13771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D3C-BA03-44E6-87C5-2E77353313E2}">
      <dsp:nvSpPr>
        <dsp:cNvPr id="0" name=""/>
        <dsp:cNvSpPr/>
      </dsp:nvSpPr>
      <dsp:spPr>
        <a:xfrm>
          <a:off x="6769417" y="3713900"/>
          <a:ext cx="91440" cy="673155"/>
        </a:xfrm>
        <a:custGeom>
          <a:avLst/>
          <a:gdLst/>
          <a:ahLst/>
          <a:cxnLst/>
          <a:rect l="0" t="0" r="0" b="0"/>
          <a:pathLst>
            <a:path>
              <a:moveTo>
                <a:pt x="45720" y="0"/>
              </a:moveTo>
              <a:lnTo>
                <a:pt x="45720"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C576F-ABCD-4661-B99C-3C6AEDB271AA}">
      <dsp:nvSpPr>
        <dsp:cNvPr id="0" name=""/>
        <dsp:cNvSpPr/>
      </dsp:nvSpPr>
      <dsp:spPr>
        <a:xfrm>
          <a:off x="4693443" y="1570990"/>
          <a:ext cx="2121693" cy="673155"/>
        </a:xfrm>
        <a:custGeom>
          <a:avLst/>
          <a:gdLst/>
          <a:ahLst/>
          <a:cxnLst/>
          <a:rect l="0" t="0" r="0" b="0"/>
          <a:pathLst>
            <a:path>
              <a:moveTo>
                <a:pt x="0" y="0"/>
              </a:moveTo>
              <a:lnTo>
                <a:pt x="0" y="458735"/>
              </a:lnTo>
              <a:lnTo>
                <a:pt x="2121693" y="458735"/>
              </a:lnTo>
              <a:lnTo>
                <a:pt x="2121693"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5FC63-1915-4495-AA98-5A4FCF6A36CC}">
      <dsp:nvSpPr>
        <dsp:cNvPr id="0" name=""/>
        <dsp:cNvSpPr/>
      </dsp:nvSpPr>
      <dsp:spPr>
        <a:xfrm>
          <a:off x="2571749" y="3713900"/>
          <a:ext cx="1414462" cy="673155"/>
        </a:xfrm>
        <a:custGeom>
          <a:avLst/>
          <a:gdLst/>
          <a:ahLst/>
          <a:cxnLst/>
          <a:rect l="0" t="0" r="0" b="0"/>
          <a:pathLst>
            <a:path>
              <a:moveTo>
                <a:pt x="0" y="0"/>
              </a:moveTo>
              <a:lnTo>
                <a:pt x="0" y="458735"/>
              </a:lnTo>
              <a:lnTo>
                <a:pt x="1414462" y="458735"/>
              </a:lnTo>
              <a:lnTo>
                <a:pt x="1414462"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4E731-283B-4B38-8D23-98ACDA5F37D3}">
      <dsp:nvSpPr>
        <dsp:cNvPr id="0" name=""/>
        <dsp:cNvSpPr/>
      </dsp:nvSpPr>
      <dsp:spPr>
        <a:xfrm>
          <a:off x="1157287" y="3713900"/>
          <a:ext cx="1414462" cy="673155"/>
        </a:xfrm>
        <a:custGeom>
          <a:avLst/>
          <a:gdLst/>
          <a:ahLst/>
          <a:cxnLst/>
          <a:rect l="0" t="0" r="0" b="0"/>
          <a:pathLst>
            <a:path>
              <a:moveTo>
                <a:pt x="1414462" y="0"/>
              </a:moveTo>
              <a:lnTo>
                <a:pt x="1414462" y="458735"/>
              </a:lnTo>
              <a:lnTo>
                <a:pt x="0" y="458735"/>
              </a:lnTo>
              <a:lnTo>
                <a:pt x="0"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DE50E-077A-4BC5-9AF3-B03E54ADD038}">
      <dsp:nvSpPr>
        <dsp:cNvPr id="0" name=""/>
        <dsp:cNvSpPr/>
      </dsp:nvSpPr>
      <dsp:spPr>
        <a:xfrm>
          <a:off x="2571749" y="1570990"/>
          <a:ext cx="2121693" cy="673155"/>
        </a:xfrm>
        <a:custGeom>
          <a:avLst/>
          <a:gdLst/>
          <a:ahLst/>
          <a:cxnLst/>
          <a:rect l="0" t="0" r="0" b="0"/>
          <a:pathLst>
            <a:path>
              <a:moveTo>
                <a:pt x="2121693" y="0"/>
              </a:moveTo>
              <a:lnTo>
                <a:pt x="2121693" y="458735"/>
              </a:lnTo>
              <a:lnTo>
                <a:pt x="0" y="458735"/>
              </a:lnTo>
              <a:lnTo>
                <a:pt x="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59447-C18C-4023-8F7A-4BDAB03F53EB}">
      <dsp:nvSpPr>
        <dsp:cNvPr id="0" name=""/>
        <dsp:cNvSpPr/>
      </dsp:nvSpPr>
      <dsp:spPr>
        <a:xfrm>
          <a:off x="3536156" y="10123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BD0BA-719D-4449-9453-ECE1E4B07B7C}">
      <dsp:nvSpPr>
        <dsp:cNvPr id="0" name=""/>
        <dsp:cNvSpPr/>
      </dsp:nvSpPr>
      <dsp:spPr>
        <a:xfrm>
          <a:off x="3793331" y="34555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itchFamily="18" charset="0"/>
              <a:cs typeface="Times New Roman" pitchFamily="18" charset="0"/>
            </a:rPr>
            <a:t>Флегматик</a:t>
          </a:r>
        </a:p>
      </dsp:txBody>
      <dsp:txXfrm>
        <a:off x="3836379" y="388599"/>
        <a:ext cx="2228479" cy="1383659"/>
      </dsp:txXfrm>
    </dsp:sp>
    <dsp:sp modelId="{DACDC3E2-F345-4AB4-8011-3793E73BB54B}">
      <dsp:nvSpPr>
        <dsp:cNvPr id="0" name=""/>
        <dsp:cNvSpPr/>
      </dsp:nvSpPr>
      <dsp:spPr>
        <a:xfrm>
          <a:off x="1414462" y="22441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18EA9-05FB-49FB-A0FD-AD9C282E1053}">
      <dsp:nvSpPr>
        <dsp:cNvPr id="0" name=""/>
        <dsp:cNvSpPr/>
      </dsp:nvSpPr>
      <dsp:spPr>
        <a:xfrm>
          <a:off x="1671637" y="24884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Шахматы, гольф, бильярд</a:t>
          </a:r>
        </a:p>
      </dsp:txBody>
      <dsp:txXfrm>
        <a:off x="1714685" y="2531510"/>
        <a:ext cx="2228479" cy="1383659"/>
      </dsp:txXfrm>
    </dsp:sp>
    <dsp:sp modelId="{2DCDD9D5-8CBA-4E06-9876-7ED42ED1D9E9}">
      <dsp:nvSpPr>
        <dsp:cNvPr id="0" name=""/>
        <dsp:cNvSpPr/>
      </dsp:nvSpPr>
      <dsp:spPr>
        <a:xfrm>
          <a:off x="0" y="43870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B697-A398-4C57-A1ED-517325154843}">
      <dsp:nvSpPr>
        <dsp:cNvPr id="0" name=""/>
        <dsp:cNvSpPr/>
      </dsp:nvSpPr>
      <dsp:spPr>
        <a:xfrm>
          <a:off x="257174" y="46313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Тяжелая атлетика</a:t>
          </a:r>
        </a:p>
      </dsp:txBody>
      <dsp:txXfrm>
        <a:off x="300222" y="4674420"/>
        <a:ext cx="2228479" cy="1383659"/>
      </dsp:txXfrm>
    </dsp:sp>
    <dsp:sp modelId="{D49FAFB1-B39C-4AC8-A4F2-DB815545C1C8}">
      <dsp:nvSpPr>
        <dsp:cNvPr id="0" name=""/>
        <dsp:cNvSpPr/>
      </dsp:nvSpPr>
      <dsp:spPr>
        <a:xfrm>
          <a:off x="2828924" y="43870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D737F-1ED0-4E9F-A668-6F4005A01861}">
      <dsp:nvSpPr>
        <dsp:cNvPr id="0" name=""/>
        <dsp:cNvSpPr/>
      </dsp:nvSpPr>
      <dsp:spPr>
        <a:xfrm>
          <a:off x="3086099" y="46313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Легкая атлетика</a:t>
          </a:r>
        </a:p>
      </dsp:txBody>
      <dsp:txXfrm>
        <a:off x="3129147" y="4674420"/>
        <a:ext cx="2228479" cy="1383659"/>
      </dsp:txXfrm>
    </dsp:sp>
    <dsp:sp modelId="{A35B30D7-1657-40FC-A94F-0AF1FC1ED8DC}">
      <dsp:nvSpPr>
        <dsp:cNvPr id="0" name=""/>
        <dsp:cNvSpPr/>
      </dsp:nvSpPr>
      <dsp:spPr>
        <a:xfrm>
          <a:off x="5657850" y="22441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580A7-CC66-4CC0-BEE5-293570723F97}">
      <dsp:nvSpPr>
        <dsp:cNvPr id="0" name=""/>
        <dsp:cNvSpPr/>
      </dsp:nvSpPr>
      <dsp:spPr>
        <a:xfrm>
          <a:off x="5915024" y="24884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Биатлон</a:t>
          </a:r>
        </a:p>
      </dsp:txBody>
      <dsp:txXfrm>
        <a:off x="5958072" y="2531510"/>
        <a:ext cx="2228479" cy="1383659"/>
      </dsp:txXfrm>
    </dsp:sp>
    <dsp:sp modelId="{86E5C590-A1A6-42D7-8C51-F41B21C10A2E}">
      <dsp:nvSpPr>
        <dsp:cNvPr id="0" name=""/>
        <dsp:cNvSpPr/>
      </dsp:nvSpPr>
      <dsp:spPr>
        <a:xfrm>
          <a:off x="5657850" y="43870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C90D6-1B66-4B74-A5C9-5A619C36297F}">
      <dsp:nvSpPr>
        <dsp:cNvPr id="0" name=""/>
        <dsp:cNvSpPr/>
      </dsp:nvSpPr>
      <dsp:spPr>
        <a:xfrm>
          <a:off x="5915024" y="46313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Киберспорт</a:t>
          </a:r>
        </a:p>
      </dsp:txBody>
      <dsp:txXfrm>
        <a:off x="5958072" y="4674420"/>
        <a:ext cx="2228479" cy="13836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8D3C-BA03-44E6-87C5-2E77353313E2}">
      <dsp:nvSpPr>
        <dsp:cNvPr id="0" name=""/>
        <dsp:cNvSpPr/>
      </dsp:nvSpPr>
      <dsp:spPr>
        <a:xfrm>
          <a:off x="6769417" y="3637700"/>
          <a:ext cx="91440" cy="673155"/>
        </a:xfrm>
        <a:custGeom>
          <a:avLst/>
          <a:gdLst/>
          <a:ahLst/>
          <a:cxnLst/>
          <a:rect l="0" t="0" r="0" b="0"/>
          <a:pathLst>
            <a:path>
              <a:moveTo>
                <a:pt x="45720" y="0"/>
              </a:moveTo>
              <a:lnTo>
                <a:pt x="45720"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C576F-ABCD-4661-B99C-3C6AEDB271AA}">
      <dsp:nvSpPr>
        <dsp:cNvPr id="0" name=""/>
        <dsp:cNvSpPr/>
      </dsp:nvSpPr>
      <dsp:spPr>
        <a:xfrm>
          <a:off x="4710108" y="1530240"/>
          <a:ext cx="2105028" cy="637705"/>
        </a:xfrm>
        <a:custGeom>
          <a:avLst/>
          <a:gdLst/>
          <a:ahLst/>
          <a:cxnLst/>
          <a:rect l="0" t="0" r="0" b="0"/>
          <a:pathLst>
            <a:path>
              <a:moveTo>
                <a:pt x="0" y="0"/>
              </a:moveTo>
              <a:lnTo>
                <a:pt x="0" y="423285"/>
              </a:lnTo>
              <a:lnTo>
                <a:pt x="2105028" y="423285"/>
              </a:lnTo>
              <a:lnTo>
                <a:pt x="2105028" y="637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5FC63-1915-4495-AA98-5A4FCF6A36CC}">
      <dsp:nvSpPr>
        <dsp:cNvPr id="0" name=""/>
        <dsp:cNvSpPr/>
      </dsp:nvSpPr>
      <dsp:spPr>
        <a:xfrm>
          <a:off x="2571749" y="3637700"/>
          <a:ext cx="1414462" cy="673155"/>
        </a:xfrm>
        <a:custGeom>
          <a:avLst/>
          <a:gdLst/>
          <a:ahLst/>
          <a:cxnLst/>
          <a:rect l="0" t="0" r="0" b="0"/>
          <a:pathLst>
            <a:path>
              <a:moveTo>
                <a:pt x="0" y="0"/>
              </a:moveTo>
              <a:lnTo>
                <a:pt x="0" y="458735"/>
              </a:lnTo>
              <a:lnTo>
                <a:pt x="1414462" y="458735"/>
              </a:lnTo>
              <a:lnTo>
                <a:pt x="1414462"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4E731-283B-4B38-8D23-98ACDA5F37D3}">
      <dsp:nvSpPr>
        <dsp:cNvPr id="0" name=""/>
        <dsp:cNvSpPr/>
      </dsp:nvSpPr>
      <dsp:spPr>
        <a:xfrm>
          <a:off x="1157287" y="3637700"/>
          <a:ext cx="1414462" cy="673155"/>
        </a:xfrm>
        <a:custGeom>
          <a:avLst/>
          <a:gdLst/>
          <a:ahLst/>
          <a:cxnLst/>
          <a:rect l="0" t="0" r="0" b="0"/>
          <a:pathLst>
            <a:path>
              <a:moveTo>
                <a:pt x="1414462" y="0"/>
              </a:moveTo>
              <a:lnTo>
                <a:pt x="1414462" y="458735"/>
              </a:lnTo>
              <a:lnTo>
                <a:pt x="0" y="458735"/>
              </a:lnTo>
              <a:lnTo>
                <a:pt x="0" y="673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DE50E-077A-4BC5-9AF3-B03E54ADD038}">
      <dsp:nvSpPr>
        <dsp:cNvPr id="0" name=""/>
        <dsp:cNvSpPr/>
      </dsp:nvSpPr>
      <dsp:spPr>
        <a:xfrm>
          <a:off x="2571749" y="1530240"/>
          <a:ext cx="2138358" cy="637705"/>
        </a:xfrm>
        <a:custGeom>
          <a:avLst/>
          <a:gdLst/>
          <a:ahLst/>
          <a:cxnLst/>
          <a:rect l="0" t="0" r="0" b="0"/>
          <a:pathLst>
            <a:path>
              <a:moveTo>
                <a:pt x="2138358" y="0"/>
              </a:moveTo>
              <a:lnTo>
                <a:pt x="2138358" y="423285"/>
              </a:lnTo>
              <a:lnTo>
                <a:pt x="0" y="423285"/>
              </a:lnTo>
              <a:lnTo>
                <a:pt x="0" y="637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59447-C18C-4023-8F7A-4BDAB03F53EB}">
      <dsp:nvSpPr>
        <dsp:cNvPr id="0" name=""/>
        <dsp:cNvSpPr/>
      </dsp:nvSpPr>
      <dsp:spPr>
        <a:xfrm>
          <a:off x="3400417" y="60485"/>
          <a:ext cx="2619381"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BD0BA-719D-4449-9453-ECE1E4B07B7C}">
      <dsp:nvSpPr>
        <dsp:cNvPr id="0" name=""/>
        <dsp:cNvSpPr/>
      </dsp:nvSpPr>
      <dsp:spPr>
        <a:xfrm>
          <a:off x="3657592" y="304801"/>
          <a:ext cx="2619381"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itchFamily="18" charset="0"/>
              <a:cs typeface="Times New Roman" pitchFamily="18" charset="0"/>
            </a:rPr>
            <a:t>Меланхолик</a:t>
          </a:r>
        </a:p>
      </dsp:txBody>
      <dsp:txXfrm>
        <a:off x="3700640" y="347849"/>
        <a:ext cx="2533285" cy="1383659"/>
      </dsp:txXfrm>
    </dsp:sp>
    <dsp:sp modelId="{DACDC3E2-F345-4AB4-8011-3793E73BB54B}">
      <dsp:nvSpPr>
        <dsp:cNvPr id="0" name=""/>
        <dsp:cNvSpPr/>
      </dsp:nvSpPr>
      <dsp:spPr>
        <a:xfrm>
          <a:off x="1414462" y="2167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18EA9-05FB-49FB-A0FD-AD9C282E1053}">
      <dsp:nvSpPr>
        <dsp:cNvPr id="0" name=""/>
        <dsp:cNvSpPr/>
      </dsp:nvSpPr>
      <dsp:spPr>
        <a:xfrm>
          <a:off x="1671637" y="2412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Стрельба</a:t>
          </a:r>
        </a:p>
      </dsp:txBody>
      <dsp:txXfrm>
        <a:off x="1714685" y="2455310"/>
        <a:ext cx="2228479" cy="1383659"/>
      </dsp:txXfrm>
    </dsp:sp>
    <dsp:sp modelId="{2DCDD9D5-8CBA-4E06-9876-7ED42ED1D9E9}">
      <dsp:nvSpPr>
        <dsp:cNvPr id="0" name=""/>
        <dsp:cNvSpPr/>
      </dsp:nvSpPr>
      <dsp:spPr>
        <a:xfrm>
          <a:off x="0" y="43108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B697-A398-4C57-A1ED-517325154843}">
      <dsp:nvSpPr>
        <dsp:cNvPr id="0" name=""/>
        <dsp:cNvSpPr/>
      </dsp:nvSpPr>
      <dsp:spPr>
        <a:xfrm>
          <a:off x="257174" y="45551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Каякинг (парусный спорт</a:t>
          </a:r>
          <a:r>
            <a:rPr lang="ru-RU" sz="2600" kern="1200" dirty="0"/>
            <a:t>)</a:t>
          </a:r>
        </a:p>
      </dsp:txBody>
      <dsp:txXfrm>
        <a:off x="300222" y="4598220"/>
        <a:ext cx="2228479" cy="1383659"/>
      </dsp:txXfrm>
    </dsp:sp>
    <dsp:sp modelId="{D49FAFB1-B39C-4AC8-A4F2-DB815545C1C8}">
      <dsp:nvSpPr>
        <dsp:cNvPr id="0" name=""/>
        <dsp:cNvSpPr/>
      </dsp:nvSpPr>
      <dsp:spPr>
        <a:xfrm>
          <a:off x="2828924" y="43108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D737F-1ED0-4E9F-A668-6F4005A01861}">
      <dsp:nvSpPr>
        <dsp:cNvPr id="0" name=""/>
        <dsp:cNvSpPr/>
      </dsp:nvSpPr>
      <dsp:spPr>
        <a:xfrm>
          <a:off x="3086099" y="45551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Легкая атлетика</a:t>
          </a:r>
        </a:p>
      </dsp:txBody>
      <dsp:txXfrm>
        <a:off x="3129147" y="4598220"/>
        <a:ext cx="2228479" cy="1383659"/>
      </dsp:txXfrm>
    </dsp:sp>
    <dsp:sp modelId="{A35B30D7-1657-40FC-A94F-0AF1FC1ED8DC}">
      <dsp:nvSpPr>
        <dsp:cNvPr id="0" name=""/>
        <dsp:cNvSpPr/>
      </dsp:nvSpPr>
      <dsp:spPr>
        <a:xfrm>
          <a:off x="5657850" y="2167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580A7-CC66-4CC0-BEE5-293570723F97}">
      <dsp:nvSpPr>
        <dsp:cNvPr id="0" name=""/>
        <dsp:cNvSpPr/>
      </dsp:nvSpPr>
      <dsp:spPr>
        <a:xfrm>
          <a:off x="5915024" y="2412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Плавание</a:t>
          </a:r>
        </a:p>
      </dsp:txBody>
      <dsp:txXfrm>
        <a:off x="5958072" y="2455310"/>
        <a:ext cx="2228479" cy="1383659"/>
      </dsp:txXfrm>
    </dsp:sp>
    <dsp:sp modelId="{86E5C590-A1A6-42D7-8C51-F41B21C10A2E}">
      <dsp:nvSpPr>
        <dsp:cNvPr id="0" name=""/>
        <dsp:cNvSpPr/>
      </dsp:nvSpPr>
      <dsp:spPr>
        <a:xfrm>
          <a:off x="5657850" y="4310856"/>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C90D6-1B66-4B74-A5C9-5A619C36297F}">
      <dsp:nvSpPr>
        <dsp:cNvPr id="0" name=""/>
        <dsp:cNvSpPr/>
      </dsp:nvSpPr>
      <dsp:spPr>
        <a:xfrm>
          <a:off x="5915024" y="455517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Танцевальный спорт</a:t>
          </a:r>
        </a:p>
      </dsp:txBody>
      <dsp:txXfrm>
        <a:off x="5958072" y="4598220"/>
        <a:ext cx="2228479" cy="138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95E72-6321-4451-A675-6E87B12B8D3B}">
      <dsp:nvSpPr>
        <dsp:cNvPr id="0" name=""/>
        <dsp:cNvSpPr/>
      </dsp:nvSpPr>
      <dsp:spPr>
        <a:xfrm rot="5400000">
          <a:off x="1058388" y="-776101"/>
          <a:ext cx="2101467" cy="365367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latin typeface="Times New Roman" pitchFamily="18" charset="0"/>
              <a:cs typeface="Times New Roman" pitchFamily="18" charset="0"/>
            </a:rPr>
            <a:t>Отбор в спортивные школы предусматривает прогноз успешности на 6-10 и более лет вперед.</a:t>
          </a:r>
        </a:p>
      </dsp:txBody>
      <dsp:txXfrm rot="-5400000">
        <a:off x="282287" y="102585"/>
        <a:ext cx="3551085" cy="1896297"/>
      </dsp:txXfrm>
    </dsp:sp>
    <dsp:sp modelId="{13D9090E-6136-4C7E-8367-1A80A5FEAE05}">
      <dsp:nvSpPr>
        <dsp:cNvPr id="0" name=""/>
        <dsp:cNvSpPr/>
      </dsp:nvSpPr>
      <dsp:spPr>
        <a:xfrm flipH="1">
          <a:off x="1064" y="225193"/>
          <a:ext cx="383249" cy="1743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ru-RU" sz="2500" kern="1200" dirty="0"/>
            <a:t>2</a:t>
          </a:r>
        </a:p>
      </dsp:txBody>
      <dsp:txXfrm>
        <a:off x="19773" y="243902"/>
        <a:ext cx="345831" cy="1706549"/>
      </dsp:txXfrm>
    </dsp:sp>
    <dsp:sp modelId="{1CC543C7-12CF-41DC-B6E3-87BA3399D0F4}">
      <dsp:nvSpPr>
        <dsp:cNvPr id="0" name=""/>
        <dsp:cNvSpPr/>
      </dsp:nvSpPr>
      <dsp:spPr>
        <a:xfrm rot="5400000">
          <a:off x="873469" y="1630955"/>
          <a:ext cx="2533218" cy="365367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Отбор в спорте направлен на выявление талантов, наиболее перспективных спортсменов, способных достичь высоких результатов в конкретном виде спорта </a:t>
          </a:r>
          <a:endParaRPr lang="ru-RU" sz="2000" kern="1200" dirty="0"/>
        </a:p>
      </dsp:txBody>
      <dsp:txXfrm rot="-5400000">
        <a:off x="313243" y="2314843"/>
        <a:ext cx="3530008" cy="2285894"/>
      </dsp:txXfrm>
    </dsp:sp>
    <dsp:sp modelId="{45C9676E-B5F8-4CCB-9991-4C0C5DDABB69}">
      <dsp:nvSpPr>
        <dsp:cNvPr id="0" name=""/>
        <dsp:cNvSpPr/>
      </dsp:nvSpPr>
      <dsp:spPr>
        <a:xfrm>
          <a:off x="73511" y="2651273"/>
          <a:ext cx="383211" cy="1743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ru-RU" sz="2500" kern="1200" dirty="0"/>
            <a:t>3</a:t>
          </a:r>
        </a:p>
      </dsp:txBody>
      <dsp:txXfrm>
        <a:off x="92218" y="2669980"/>
        <a:ext cx="345797" cy="1706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B5CB-FC20-4B56-918F-F1AF5037E5A2}">
      <dsp:nvSpPr>
        <dsp:cNvPr id="0" name=""/>
        <dsp:cNvSpPr/>
      </dsp:nvSpPr>
      <dsp:spPr>
        <a:xfrm rot="5400000">
          <a:off x="3643848" y="-3267580"/>
          <a:ext cx="1166849"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 Виды спорта, для которых характерна активная двигательная деятельность с предельным проявлением физических и психических качеств занимающихся (большинство видов спорта).</a:t>
          </a:r>
          <a:endParaRPr lang="ru-RU" sz="2000" kern="1200" dirty="0"/>
        </a:p>
        <a:p>
          <a:pPr marL="171450" lvl="1" indent="-171450" algn="l" defTabSz="755650">
            <a:lnSpc>
              <a:spcPct val="90000"/>
            </a:lnSpc>
            <a:spcBef>
              <a:spcPct val="0"/>
            </a:spcBef>
            <a:spcAft>
              <a:spcPct val="15000"/>
            </a:spcAft>
            <a:buChar char="•"/>
          </a:pPr>
          <a:endParaRPr lang="ru-RU" sz="1700" kern="1200" dirty="0"/>
        </a:p>
      </dsp:txBody>
      <dsp:txXfrm rot="-5400000">
        <a:off x="228202" y="205027"/>
        <a:ext cx="7941181" cy="1052927"/>
      </dsp:txXfrm>
    </dsp:sp>
    <dsp:sp modelId="{688593C5-5BFE-4E44-AC85-0E93D41C9BCD}">
      <dsp:nvSpPr>
        <dsp:cNvPr id="0" name=""/>
        <dsp:cNvSpPr/>
      </dsp:nvSpPr>
      <dsp:spPr>
        <a:xfrm>
          <a:off x="3254" y="2209"/>
          <a:ext cx="224947"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kern="1200" dirty="0"/>
            <a:t>1</a:t>
          </a:r>
        </a:p>
      </dsp:txBody>
      <dsp:txXfrm>
        <a:off x="14235" y="13190"/>
        <a:ext cx="202985" cy="1436600"/>
      </dsp:txXfrm>
    </dsp:sp>
    <dsp:sp modelId="{ED7026AB-37AC-4628-9376-48A6AD723959}">
      <dsp:nvSpPr>
        <dsp:cNvPr id="0" name=""/>
        <dsp:cNvSpPr/>
      </dsp:nvSpPr>
      <dsp:spPr>
        <a:xfrm rot="5400000">
          <a:off x="3643848" y="-1736089"/>
          <a:ext cx="1166849"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Виды спорта, основа которых заключается в действиях по управлению специальными техническими средствами передвижения (автомобиль, мотоцикл, яхта, самолет и др.).</a:t>
          </a:r>
          <a:endParaRPr lang="ru-RU" sz="2000" kern="1200" dirty="0"/>
        </a:p>
      </dsp:txBody>
      <dsp:txXfrm rot="-5400000">
        <a:off x="228202" y="1736518"/>
        <a:ext cx="7941181" cy="1052927"/>
      </dsp:txXfrm>
    </dsp:sp>
    <dsp:sp modelId="{83C43750-3A81-406A-9E85-DAA45C30F0D1}">
      <dsp:nvSpPr>
        <dsp:cNvPr id="0" name=""/>
        <dsp:cNvSpPr/>
      </dsp:nvSpPr>
      <dsp:spPr>
        <a:xfrm>
          <a:off x="3254" y="1533700"/>
          <a:ext cx="224947"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kern="1200" dirty="0"/>
            <a:t>2</a:t>
          </a:r>
        </a:p>
      </dsp:txBody>
      <dsp:txXfrm>
        <a:off x="14235" y="1544681"/>
        <a:ext cx="202985" cy="1436600"/>
      </dsp:txXfrm>
    </dsp:sp>
    <dsp:sp modelId="{AD7BCA2E-1C98-4C6A-A887-9F5CED52728A}">
      <dsp:nvSpPr>
        <dsp:cNvPr id="0" name=""/>
        <dsp:cNvSpPr/>
      </dsp:nvSpPr>
      <dsp:spPr>
        <a:xfrm rot="5400000">
          <a:off x="3643848" y="-204599"/>
          <a:ext cx="1166849"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Виды спорта, двигательная активность в которых лимитируется условиями регламентированного поражения цели из специального оружия (стрельба пулевая, стрельба из лука, дартс и т.д.).</a:t>
          </a:r>
          <a:endParaRPr lang="ru-RU" sz="2000" kern="1200" dirty="0"/>
        </a:p>
      </dsp:txBody>
      <dsp:txXfrm rot="-5400000">
        <a:off x="228202" y="3268008"/>
        <a:ext cx="7941181" cy="1052927"/>
      </dsp:txXfrm>
    </dsp:sp>
    <dsp:sp modelId="{D01A4C3F-D99D-4AF0-97A4-2CDEF8BBE509}">
      <dsp:nvSpPr>
        <dsp:cNvPr id="0" name=""/>
        <dsp:cNvSpPr/>
      </dsp:nvSpPr>
      <dsp:spPr>
        <a:xfrm>
          <a:off x="3254" y="3065190"/>
          <a:ext cx="224947"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19050" bIns="9525"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14235" y="3076171"/>
        <a:ext cx="202985" cy="1436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B5CB-FC20-4B56-918F-F1AF5037E5A2}">
      <dsp:nvSpPr>
        <dsp:cNvPr id="0" name=""/>
        <dsp:cNvSpPr/>
      </dsp:nvSpPr>
      <dsp:spPr>
        <a:xfrm rot="5400000">
          <a:off x="3565267" y="-3169055"/>
          <a:ext cx="1324012"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 Виды спорта, в основе которых лежит модельно-конструкторская деятельность спортсмена (авиамодельный, судомодельный и т.д.).</a:t>
          </a:r>
          <a:endParaRPr lang="ru-RU" sz="2000" kern="1200" dirty="0"/>
        </a:p>
        <a:p>
          <a:pPr marL="171450" lvl="1" indent="-171450" algn="l" defTabSz="755650">
            <a:lnSpc>
              <a:spcPct val="90000"/>
            </a:lnSpc>
            <a:spcBef>
              <a:spcPct val="0"/>
            </a:spcBef>
            <a:spcAft>
              <a:spcPct val="15000"/>
            </a:spcAft>
            <a:buChar char="•"/>
          </a:pPr>
          <a:endParaRPr lang="ru-RU" sz="1700" kern="1200" dirty="0"/>
        </a:p>
      </dsp:txBody>
      <dsp:txXfrm rot="-5400000">
        <a:off x="228203" y="232642"/>
        <a:ext cx="7933509" cy="1194746"/>
      </dsp:txXfrm>
    </dsp:sp>
    <dsp:sp modelId="{688593C5-5BFE-4E44-AC85-0E93D41C9BCD}">
      <dsp:nvSpPr>
        <dsp:cNvPr id="0" name=""/>
        <dsp:cNvSpPr/>
      </dsp:nvSpPr>
      <dsp:spPr>
        <a:xfrm>
          <a:off x="3254" y="2507"/>
          <a:ext cx="224947" cy="165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kern="1200" dirty="0"/>
            <a:t>1</a:t>
          </a:r>
        </a:p>
      </dsp:txBody>
      <dsp:txXfrm>
        <a:off x="14235" y="13488"/>
        <a:ext cx="202985" cy="1633053"/>
      </dsp:txXfrm>
    </dsp:sp>
    <dsp:sp modelId="{ED7026AB-37AC-4628-9376-48A6AD723959}">
      <dsp:nvSpPr>
        <dsp:cNvPr id="0" name=""/>
        <dsp:cNvSpPr/>
      </dsp:nvSpPr>
      <dsp:spPr>
        <a:xfrm rot="5400000">
          <a:off x="3565267" y="-1431289"/>
          <a:ext cx="1324012"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Виды спорта, смысловое содержание которых заключается в абстрактно-логическом обыгрывании соперника (шашки, шахматы, бридж и т. д.).</a:t>
          </a:r>
          <a:endParaRPr lang="ru-RU" sz="2000" kern="1200" dirty="0"/>
        </a:p>
      </dsp:txBody>
      <dsp:txXfrm rot="-5400000">
        <a:off x="228203" y="1970408"/>
        <a:ext cx="7933509" cy="1194746"/>
      </dsp:txXfrm>
    </dsp:sp>
    <dsp:sp modelId="{83C43750-3A81-406A-9E85-DAA45C30F0D1}">
      <dsp:nvSpPr>
        <dsp:cNvPr id="0" name=""/>
        <dsp:cNvSpPr/>
      </dsp:nvSpPr>
      <dsp:spPr>
        <a:xfrm>
          <a:off x="3254" y="1740273"/>
          <a:ext cx="224947" cy="165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kern="1200" dirty="0"/>
            <a:t>2</a:t>
          </a:r>
        </a:p>
      </dsp:txBody>
      <dsp:txXfrm>
        <a:off x="14235" y="1751254"/>
        <a:ext cx="202985" cy="1633053"/>
      </dsp:txXfrm>
    </dsp:sp>
    <dsp:sp modelId="{AD7BCA2E-1C98-4C6A-A887-9F5CED52728A}">
      <dsp:nvSpPr>
        <dsp:cNvPr id="0" name=""/>
        <dsp:cNvSpPr/>
      </dsp:nvSpPr>
      <dsp:spPr>
        <a:xfrm rot="5400000">
          <a:off x="3565267" y="306476"/>
          <a:ext cx="1324012" cy="79981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a:latin typeface="Times New Roman" pitchFamily="18" charset="0"/>
              <a:cs typeface="Times New Roman" pitchFamily="18" charset="0"/>
            </a:rPr>
            <a:t>Виды спорта, основу которых составляют двигательные действия, входящие в различные виды спорта (спортивное ориентирование, биатлон,  многоборье, современное пятиборье и т.д.).</a:t>
          </a:r>
          <a:endParaRPr lang="ru-RU" sz="2000" kern="1200" dirty="0"/>
        </a:p>
      </dsp:txBody>
      <dsp:txXfrm rot="-5400000">
        <a:off x="228203" y="3708174"/>
        <a:ext cx="7933509" cy="1194746"/>
      </dsp:txXfrm>
    </dsp:sp>
    <dsp:sp modelId="{D01A4C3F-D99D-4AF0-97A4-2CDEF8BBE509}">
      <dsp:nvSpPr>
        <dsp:cNvPr id="0" name=""/>
        <dsp:cNvSpPr/>
      </dsp:nvSpPr>
      <dsp:spPr>
        <a:xfrm>
          <a:off x="3254" y="3478039"/>
          <a:ext cx="224947" cy="16550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19050" bIns="9525"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14235" y="3489020"/>
        <a:ext cx="202985" cy="1633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468B-684C-4812-9B46-739DD551C7A3}">
      <dsp:nvSpPr>
        <dsp:cNvPr id="0" name=""/>
        <dsp:cNvSpPr/>
      </dsp:nvSpPr>
      <dsp:spPr>
        <a:xfrm>
          <a:off x="152404" y="0"/>
          <a:ext cx="2523529" cy="2340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itchFamily="18" charset="0"/>
              <a:cs typeface="Times New Roman" pitchFamily="18" charset="0"/>
            </a:rPr>
            <a:t>сложно-координационные (гимнастика, прыжки в воду, фигурное катание, акробатика, горнолыжный спорт и т.д.);</a:t>
          </a:r>
        </a:p>
      </dsp:txBody>
      <dsp:txXfrm>
        <a:off x="152404" y="0"/>
        <a:ext cx="2523529" cy="2340296"/>
      </dsp:txXfrm>
    </dsp:sp>
    <dsp:sp modelId="{9C6E42EF-5B67-41C2-9ADB-414FE5B39DF5}">
      <dsp:nvSpPr>
        <dsp:cNvPr id="0" name=""/>
        <dsp:cNvSpPr/>
      </dsp:nvSpPr>
      <dsp:spPr>
        <a:xfrm>
          <a:off x="2843698" y="0"/>
          <a:ext cx="2523529" cy="237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itchFamily="18" charset="0"/>
              <a:cs typeface="Times New Roman" pitchFamily="18" charset="0"/>
            </a:rPr>
            <a:t>скоростно-силовые (прыжки, метания, спринтерский бег, тяжелая атлетика, велосипедный спринт и т.д.)</a:t>
          </a:r>
        </a:p>
      </dsp:txBody>
      <dsp:txXfrm>
        <a:off x="2843698" y="0"/>
        <a:ext cx="2523529" cy="2374000"/>
      </dsp:txXfrm>
    </dsp:sp>
    <dsp:sp modelId="{D774B767-62B8-4D4C-9E96-E9A60CDD3EF9}">
      <dsp:nvSpPr>
        <dsp:cNvPr id="0" name=""/>
        <dsp:cNvSpPr/>
      </dsp:nvSpPr>
      <dsp:spPr>
        <a:xfrm>
          <a:off x="5628917" y="16289"/>
          <a:ext cx="2523529" cy="2345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itchFamily="18" charset="0"/>
              <a:cs typeface="Times New Roman" pitchFamily="18" charset="0"/>
            </a:rPr>
            <a:t>циклические (требующие преимущественного проявления выносливости локомоции: бег, плавание, лыжные гонки, гребля, шоссейные велогонки и т.д.);</a:t>
          </a:r>
        </a:p>
      </dsp:txBody>
      <dsp:txXfrm>
        <a:off x="5628917" y="16289"/>
        <a:ext cx="2523529" cy="2345913"/>
      </dsp:txXfrm>
    </dsp:sp>
    <dsp:sp modelId="{19B5DA6C-E769-4E48-9490-F53195F34307}">
      <dsp:nvSpPr>
        <dsp:cNvPr id="0" name=""/>
        <dsp:cNvSpPr/>
      </dsp:nvSpPr>
      <dsp:spPr>
        <a:xfrm>
          <a:off x="77152" y="2628599"/>
          <a:ext cx="2523529" cy="1514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latin typeface="Times New Roman" pitchFamily="18" charset="0"/>
              <a:cs typeface="Times New Roman" pitchFamily="18" charset="0"/>
            </a:rPr>
            <a:t>спортивные игры (футбол, волейбол, баскетбол, водное поло, теннис и т.д.);</a:t>
          </a:r>
        </a:p>
      </dsp:txBody>
      <dsp:txXfrm>
        <a:off x="77152" y="2628599"/>
        <a:ext cx="2523529" cy="1514117"/>
      </dsp:txXfrm>
    </dsp:sp>
    <dsp:sp modelId="{1F6F1894-6272-4F32-8FC3-4A4AE6325F8E}">
      <dsp:nvSpPr>
        <dsp:cNvPr id="0" name=""/>
        <dsp:cNvSpPr/>
      </dsp:nvSpPr>
      <dsp:spPr>
        <a:xfrm>
          <a:off x="2853035" y="2628599"/>
          <a:ext cx="2523529" cy="1514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latin typeface="Times New Roman" pitchFamily="18" charset="0"/>
              <a:cs typeface="Times New Roman" pitchFamily="18" charset="0"/>
            </a:rPr>
            <a:t>единоборства (бокс, борьба, фехтование и т.д.</a:t>
          </a:r>
          <a:endParaRPr lang="ru-RU" sz="2100" kern="1200" dirty="0"/>
        </a:p>
      </dsp:txBody>
      <dsp:txXfrm>
        <a:off x="2853035" y="2628599"/>
        <a:ext cx="2523529" cy="1514117"/>
      </dsp:txXfrm>
    </dsp:sp>
    <dsp:sp modelId="{48F7BA00-2B6A-4760-B79D-549CA50C5707}">
      <dsp:nvSpPr>
        <dsp:cNvPr id="0" name=""/>
        <dsp:cNvSpPr/>
      </dsp:nvSpPr>
      <dsp:spPr>
        <a:xfrm>
          <a:off x="5628917" y="2628599"/>
          <a:ext cx="2523529" cy="1514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latin typeface="Times New Roman" pitchFamily="18" charset="0"/>
              <a:cs typeface="Times New Roman" pitchFamily="18" charset="0"/>
            </a:rPr>
            <a:t>многоборья</a:t>
          </a:r>
          <a:endParaRPr lang="ru-RU" sz="2100" kern="1200" dirty="0"/>
        </a:p>
      </dsp:txBody>
      <dsp:txXfrm>
        <a:off x="5628917" y="2628599"/>
        <a:ext cx="2523529" cy="1514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0704-0E4E-4CD0-A355-606EE7E244F0}">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ru-RU" sz="3400" kern="1200" dirty="0"/>
            <a:t>1</a:t>
          </a:r>
        </a:p>
      </dsp:txBody>
      <dsp:txXfrm rot="-5400000">
        <a:off x="1" y="573596"/>
        <a:ext cx="1146297" cy="491270"/>
      </dsp:txXfrm>
    </dsp:sp>
    <dsp:sp modelId="{D8E3E632-E09C-43A5-858E-69D4623F402E}">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ru-RU" sz="4400" kern="1200" dirty="0">
              <a:latin typeface="Times New Roman" pitchFamily="18" charset="0"/>
              <a:cs typeface="Times New Roman" pitchFamily="18" charset="0"/>
            </a:rPr>
            <a:t>спортивный отбор</a:t>
          </a:r>
        </a:p>
      </dsp:txBody>
      <dsp:txXfrm rot="-5400000">
        <a:off x="1146298" y="52408"/>
        <a:ext cx="7031341" cy="960496"/>
      </dsp:txXfrm>
    </dsp:sp>
    <dsp:sp modelId="{79EAF237-D8B4-44A9-996E-975DC9DC7CF9}">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ru-RU" sz="3400" kern="1200" dirty="0"/>
            <a:t>2</a:t>
          </a:r>
        </a:p>
      </dsp:txBody>
      <dsp:txXfrm rot="-5400000">
        <a:off x="1" y="2017346"/>
        <a:ext cx="1146297" cy="491270"/>
      </dsp:txXfrm>
    </dsp:sp>
    <dsp:sp modelId="{989123A4-DB10-4433-A0BE-FB69F188D265}">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ru-RU" sz="4400" kern="1200" dirty="0">
              <a:latin typeface="Times New Roman" pitchFamily="18" charset="0"/>
              <a:cs typeface="Times New Roman" pitchFamily="18" charset="0"/>
            </a:rPr>
            <a:t>тренировка</a:t>
          </a:r>
        </a:p>
      </dsp:txBody>
      <dsp:txXfrm rot="-5400000">
        <a:off x="1146298" y="1496158"/>
        <a:ext cx="7031341" cy="960496"/>
      </dsp:txXfrm>
    </dsp:sp>
    <dsp:sp modelId="{00F859D0-7E9B-4866-BDB9-D48CE41E9090}">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ru-RU" sz="3400" kern="1200" dirty="0"/>
            <a:t>3</a:t>
          </a:r>
        </a:p>
      </dsp:txBody>
      <dsp:txXfrm rot="-5400000">
        <a:off x="1" y="3461096"/>
        <a:ext cx="1146297" cy="491270"/>
      </dsp:txXfrm>
    </dsp:sp>
    <dsp:sp modelId="{F43C8B20-4E94-4187-A108-BDA2377053D5}">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ru-RU" sz="4400" kern="1200" dirty="0">
              <a:latin typeface="Times New Roman" pitchFamily="18" charset="0"/>
              <a:cs typeface="Times New Roman" pitchFamily="18" charset="0"/>
            </a:rPr>
            <a:t>соревнования</a:t>
          </a:r>
        </a:p>
      </dsp:txBody>
      <dsp:txXfrm rot="-5400000">
        <a:off x="1146298" y="2939908"/>
        <a:ext cx="7031341" cy="960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D2126-C0BF-4EFB-AC2B-50B22C35651E}">
      <dsp:nvSpPr>
        <dsp:cNvPr id="0" name=""/>
        <dsp:cNvSpPr/>
      </dsp:nvSpPr>
      <dsp:spPr>
        <a:xfrm>
          <a:off x="685791" y="1600194"/>
          <a:ext cx="2830406" cy="16825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ru-RU" sz="2200" kern="1200" dirty="0"/>
            <a:t> </a:t>
          </a:r>
          <a:r>
            <a:rPr lang="ru-RU" sz="2400" kern="1200" dirty="0">
              <a:latin typeface="Times New Roman" pitchFamily="18" charset="0"/>
              <a:cs typeface="Times New Roman" pitchFamily="18" charset="0"/>
            </a:rPr>
            <a:t>массовый общедоступный спорт</a:t>
          </a:r>
        </a:p>
      </dsp:txBody>
      <dsp:txXfrm>
        <a:off x="1138656" y="1600194"/>
        <a:ext cx="2377541" cy="1682524"/>
      </dsp:txXfrm>
    </dsp:sp>
    <dsp:sp modelId="{458776F5-2754-4381-BC0C-C107587FB484}">
      <dsp:nvSpPr>
        <dsp:cNvPr id="0" name=""/>
        <dsp:cNvSpPr/>
      </dsp:nvSpPr>
      <dsp:spPr>
        <a:xfrm>
          <a:off x="228588" y="228596"/>
          <a:ext cx="1681683" cy="1681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1 направление</a:t>
          </a:r>
        </a:p>
      </dsp:txBody>
      <dsp:txXfrm>
        <a:off x="474865" y="474873"/>
        <a:ext cx="1189129" cy="1189129"/>
      </dsp:txXfrm>
    </dsp:sp>
    <dsp:sp modelId="{E383C314-5CE8-4B6F-8693-7E10923ECFB0}">
      <dsp:nvSpPr>
        <dsp:cNvPr id="0" name=""/>
        <dsp:cNvSpPr/>
      </dsp:nvSpPr>
      <dsp:spPr>
        <a:xfrm>
          <a:off x="4800589" y="2743200"/>
          <a:ext cx="2522525" cy="16825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спорт высших достижений</a:t>
          </a:r>
        </a:p>
      </dsp:txBody>
      <dsp:txXfrm>
        <a:off x="5204194" y="2743200"/>
        <a:ext cx="2118921" cy="1682524"/>
      </dsp:txXfrm>
    </dsp:sp>
    <dsp:sp modelId="{74ED6EDB-7891-4E42-87B6-4556187634CA}">
      <dsp:nvSpPr>
        <dsp:cNvPr id="0" name=""/>
        <dsp:cNvSpPr/>
      </dsp:nvSpPr>
      <dsp:spPr>
        <a:xfrm>
          <a:off x="3810004" y="1752605"/>
          <a:ext cx="1681683" cy="1681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2 направление</a:t>
          </a:r>
        </a:p>
      </dsp:txBody>
      <dsp:txXfrm>
        <a:off x="4056281" y="1998882"/>
        <a:ext cx="1189129" cy="11891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B48FD-8CB6-4E97-B3F4-6E07887EE01E}">
      <dsp:nvSpPr>
        <dsp:cNvPr id="0" name=""/>
        <dsp:cNvSpPr/>
      </dsp:nvSpPr>
      <dsp:spPr>
        <a:xfrm>
          <a:off x="0" y="5243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E559F-F29E-4B55-975C-EA9F7DFEE7E7}">
      <dsp:nvSpPr>
        <dsp:cNvPr id="0" name=""/>
        <dsp:cNvSpPr/>
      </dsp:nvSpPr>
      <dsp:spPr>
        <a:xfrm>
          <a:off x="381001" y="245960"/>
          <a:ext cx="5760777" cy="595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уровень развития физических качеств;</a:t>
          </a:r>
        </a:p>
      </dsp:txBody>
      <dsp:txXfrm>
        <a:off x="410056" y="275015"/>
        <a:ext cx="5702667" cy="537088"/>
      </dsp:txXfrm>
    </dsp:sp>
    <dsp:sp modelId="{0FCBA0AB-5512-4978-8741-703CA61FA4F7}">
      <dsp:nvSpPr>
        <dsp:cNvPr id="0" name=""/>
        <dsp:cNvSpPr/>
      </dsp:nvSpPr>
      <dsp:spPr>
        <a:xfrm>
          <a:off x="0" y="12047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4317E-CC65-432B-BF97-474F08B45B53}">
      <dsp:nvSpPr>
        <dsp:cNvPr id="0" name=""/>
        <dsp:cNvSpPr/>
      </dsp:nvSpPr>
      <dsp:spPr>
        <a:xfrm>
          <a:off x="411480" y="983379"/>
          <a:ext cx="576071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технико-тактическую подготовленность</a:t>
          </a:r>
        </a:p>
      </dsp:txBody>
      <dsp:txXfrm>
        <a:off x="433096" y="1004995"/>
        <a:ext cx="5717487" cy="399568"/>
      </dsp:txXfrm>
    </dsp:sp>
    <dsp:sp modelId="{2417CCF8-1FFF-448E-972A-DA5B50635043}">
      <dsp:nvSpPr>
        <dsp:cNvPr id="0" name=""/>
        <dsp:cNvSpPr/>
      </dsp:nvSpPr>
      <dsp:spPr>
        <a:xfrm>
          <a:off x="0" y="18851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BE03B-B594-437C-B12C-026A74D259B6}">
      <dsp:nvSpPr>
        <dsp:cNvPr id="0" name=""/>
        <dsp:cNvSpPr/>
      </dsp:nvSpPr>
      <dsp:spPr>
        <a:xfrm>
          <a:off x="411480" y="1663779"/>
          <a:ext cx="576071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спортивно-техническое мастерство</a:t>
          </a:r>
        </a:p>
      </dsp:txBody>
      <dsp:txXfrm>
        <a:off x="433096" y="1685395"/>
        <a:ext cx="5717487" cy="399568"/>
      </dsp:txXfrm>
    </dsp:sp>
    <dsp:sp modelId="{58B4D51C-B0A1-48FA-B204-5FACCB8720B2}">
      <dsp:nvSpPr>
        <dsp:cNvPr id="0" name=""/>
        <dsp:cNvSpPr/>
      </dsp:nvSpPr>
      <dsp:spPr>
        <a:xfrm>
          <a:off x="0" y="25655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22745-422C-4137-9E94-C5B15C290C7E}">
      <dsp:nvSpPr>
        <dsp:cNvPr id="0" name=""/>
        <dsp:cNvSpPr/>
      </dsp:nvSpPr>
      <dsp:spPr>
        <a:xfrm>
          <a:off x="411480" y="2344179"/>
          <a:ext cx="576071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темпы роста спортивных достижений</a:t>
          </a:r>
        </a:p>
      </dsp:txBody>
      <dsp:txXfrm>
        <a:off x="433096" y="2365795"/>
        <a:ext cx="5717487" cy="399568"/>
      </dsp:txXfrm>
    </dsp:sp>
    <dsp:sp modelId="{F52745D5-7EE1-4715-9B44-7072A8A20AFF}">
      <dsp:nvSpPr>
        <dsp:cNvPr id="0" name=""/>
        <dsp:cNvSpPr/>
      </dsp:nvSpPr>
      <dsp:spPr>
        <a:xfrm>
          <a:off x="0" y="32459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66436-B364-46DD-9763-94F9C856D9E6}">
      <dsp:nvSpPr>
        <dsp:cNvPr id="0" name=""/>
        <dsp:cNvSpPr/>
      </dsp:nvSpPr>
      <dsp:spPr>
        <a:xfrm>
          <a:off x="411480" y="3024579"/>
          <a:ext cx="576071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моторную обучаемость</a:t>
          </a:r>
        </a:p>
      </dsp:txBody>
      <dsp:txXfrm>
        <a:off x="433096" y="3046195"/>
        <a:ext cx="5717487" cy="399568"/>
      </dsp:txXfrm>
    </dsp:sp>
    <dsp:sp modelId="{E5CAD05D-5815-4514-830B-6CCD04D0B3D1}">
      <dsp:nvSpPr>
        <dsp:cNvPr id="0" name=""/>
        <dsp:cNvSpPr/>
      </dsp:nvSpPr>
      <dsp:spPr>
        <a:xfrm>
          <a:off x="0" y="392637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07D91E-4782-4BBB-A1F7-FB7B86815A22}">
      <dsp:nvSpPr>
        <dsp:cNvPr id="0" name=""/>
        <dsp:cNvSpPr/>
      </dsp:nvSpPr>
      <dsp:spPr>
        <a:xfrm>
          <a:off x="411480" y="3704979"/>
          <a:ext cx="576071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координационные возможности</a:t>
          </a:r>
        </a:p>
      </dsp:txBody>
      <dsp:txXfrm>
        <a:off x="433096" y="3726595"/>
        <a:ext cx="5717487" cy="399568"/>
      </dsp:txXfrm>
    </dsp:sp>
    <dsp:sp modelId="{8B075785-AF25-4718-9467-2B9A22D6CFAC}">
      <dsp:nvSpPr>
        <dsp:cNvPr id="0" name=""/>
        <dsp:cNvSpPr/>
      </dsp:nvSpPr>
      <dsp:spPr>
        <a:xfrm>
          <a:off x="0" y="4729218"/>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17C02-5A22-4CA3-9E83-D32BC011953B}">
      <dsp:nvSpPr>
        <dsp:cNvPr id="0" name=""/>
        <dsp:cNvSpPr/>
      </dsp:nvSpPr>
      <dsp:spPr>
        <a:xfrm>
          <a:off x="411480" y="4385379"/>
          <a:ext cx="5760719" cy="565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Times New Roman" pitchFamily="18" charset="0"/>
              <a:cs typeface="Times New Roman" pitchFamily="18" charset="0"/>
            </a:rPr>
            <a:t>способность к эффективному решению двигательных задач в условиях напряжённой борьбы</a:t>
          </a:r>
        </a:p>
      </dsp:txBody>
      <dsp:txXfrm>
        <a:off x="439073" y="4412972"/>
        <a:ext cx="5705533" cy="5100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044E-5AE1-4127-8F0A-1289D247C2AD}">
      <dsp:nvSpPr>
        <dsp:cNvPr id="0" name=""/>
        <dsp:cNvSpPr/>
      </dsp:nvSpPr>
      <dsp:spPr>
        <a:xfrm>
          <a:off x="0" y="422280"/>
          <a:ext cx="8229600" cy="57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72DB6-6B6B-472B-BB09-E2CACCA30AF3}">
      <dsp:nvSpPr>
        <dsp:cNvPr id="0" name=""/>
        <dsp:cNvSpPr/>
      </dsp:nvSpPr>
      <dsp:spPr>
        <a:xfrm>
          <a:off x="411480" y="82800"/>
          <a:ext cx="576071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состояние здоровья</a:t>
          </a:r>
        </a:p>
      </dsp:txBody>
      <dsp:txXfrm>
        <a:off x="444624" y="115944"/>
        <a:ext cx="5694431" cy="612672"/>
      </dsp:txXfrm>
    </dsp:sp>
    <dsp:sp modelId="{F6E7F05C-2916-4494-98E6-21EB8D7FF0B8}">
      <dsp:nvSpPr>
        <dsp:cNvPr id="0" name=""/>
        <dsp:cNvSpPr/>
      </dsp:nvSpPr>
      <dsp:spPr>
        <a:xfrm>
          <a:off x="0" y="1465560"/>
          <a:ext cx="8229600" cy="57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FB9D3E-DB01-41DE-A845-AA6D111F3D80}">
      <dsp:nvSpPr>
        <dsp:cNvPr id="0" name=""/>
        <dsp:cNvSpPr/>
      </dsp:nvSpPr>
      <dsp:spPr>
        <a:xfrm>
          <a:off x="411480" y="1126080"/>
          <a:ext cx="576071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биологический возраст</a:t>
          </a:r>
        </a:p>
      </dsp:txBody>
      <dsp:txXfrm>
        <a:off x="444624" y="1159224"/>
        <a:ext cx="5694431" cy="612672"/>
      </dsp:txXfrm>
    </dsp:sp>
    <dsp:sp modelId="{CC9C447B-A17B-4F8A-88CC-612A4C3C6229}">
      <dsp:nvSpPr>
        <dsp:cNvPr id="0" name=""/>
        <dsp:cNvSpPr/>
      </dsp:nvSpPr>
      <dsp:spPr>
        <a:xfrm>
          <a:off x="0" y="2508840"/>
          <a:ext cx="8229600" cy="57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06B40-1274-407B-A3D6-90C00242389F}">
      <dsp:nvSpPr>
        <dsp:cNvPr id="0" name=""/>
        <dsp:cNvSpPr/>
      </dsp:nvSpPr>
      <dsp:spPr>
        <a:xfrm>
          <a:off x="411480" y="2169360"/>
          <a:ext cx="576071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морфофункциональные признаки</a:t>
          </a:r>
        </a:p>
      </dsp:txBody>
      <dsp:txXfrm>
        <a:off x="444624" y="2202504"/>
        <a:ext cx="5694431" cy="612672"/>
      </dsp:txXfrm>
    </dsp:sp>
    <dsp:sp modelId="{877482EE-4FBB-4F10-8969-A5FBAA509EAC}">
      <dsp:nvSpPr>
        <dsp:cNvPr id="0" name=""/>
        <dsp:cNvSpPr/>
      </dsp:nvSpPr>
      <dsp:spPr>
        <a:xfrm>
          <a:off x="0" y="3552120"/>
          <a:ext cx="8229600" cy="57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821FB-64AC-4D9E-B627-9CFCB7B3097A}">
      <dsp:nvSpPr>
        <dsp:cNvPr id="0" name=""/>
        <dsp:cNvSpPr/>
      </dsp:nvSpPr>
      <dsp:spPr>
        <a:xfrm>
          <a:off x="411480" y="3212640"/>
          <a:ext cx="576071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состояние функциональных и сенсорных систем организма</a:t>
          </a:r>
        </a:p>
      </dsp:txBody>
      <dsp:txXfrm>
        <a:off x="444624" y="3245784"/>
        <a:ext cx="5694431" cy="612672"/>
      </dsp:txXfrm>
    </dsp:sp>
    <dsp:sp modelId="{FA38894C-93F7-4448-BB39-C3452EC95A6C}">
      <dsp:nvSpPr>
        <dsp:cNvPr id="0" name=""/>
        <dsp:cNvSpPr/>
      </dsp:nvSpPr>
      <dsp:spPr>
        <a:xfrm>
          <a:off x="0" y="4595400"/>
          <a:ext cx="8229600" cy="57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E0F98-84B3-4F46-A59E-5E6E952C0D68}">
      <dsp:nvSpPr>
        <dsp:cNvPr id="0" name=""/>
        <dsp:cNvSpPr/>
      </dsp:nvSpPr>
      <dsp:spPr>
        <a:xfrm>
          <a:off x="411480" y="4255920"/>
          <a:ext cx="576071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индивидуальные особенности высшей нервной деятельности</a:t>
          </a:r>
        </a:p>
      </dsp:txBody>
      <dsp:txXfrm>
        <a:off x="444624" y="4289064"/>
        <a:ext cx="5694431"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C241EF67-DFC6-0B2D-C55E-0B4B2C955B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04803" name="Rectangle 3">
            <a:extLst>
              <a:ext uri="{FF2B5EF4-FFF2-40B4-BE49-F238E27FC236}">
                <a16:creationId xmlns:a16="http://schemas.microsoft.com/office/drawing/2014/main" id="{5C76E34C-A317-AA5A-385E-AE97C7E6E0B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109572" name="Rectangle 4">
            <a:extLst>
              <a:ext uri="{FF2B5EF4-FFF2-40B4-BE49-F238E27FC236}">
                <a16:creationId xmlns:a16="http://schemas.microsoft.com/office/drawing/2014/main" id="{5060BD11-99B7-5094-B7D9-2CAD842F308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5" name="Rectangle 5">
            <a:extLst>
              <a:ext uri="{FF2B5EF4-FFF2-40B4-BE49-F238E27FC236}">
                <a16:creationId xmlns:a16="http://schemas.microsoft.com/office/drawing/2014/main" id="{FE6C125E-61B0-534C-FB8B-F4C395C3DCF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204806" name="Rectangle 6">
            <a:extLst>
              <a:ext uri="{FF2B5EF4-FFF2-40B4-BE49-F238E27FC236}">
                <a16:creationId xmlns:a16="http://schemas.microsoft.com/office/drawing/2014/main" id="{0BEA6FBE-0587-6259-7AEC-EE9AB4A450A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04807" name="Rectangle 7">
            <a:extLst>
              <a:ext uri="{FF2B5EF4-FFF2-40B4-BE49-F238E27FC236}">
                <a16:creationId xmlns:a16="http://schemas.microsoft.com/office/drawing/2014/main" id="{0BDFD1B6-FDBC-1A2B-3D02-0B64FF8F0A8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51942B-11A8-6B4A-8DC4-43F09E0BB376}"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a:extLst>
              <a:ext uri="{FF2B5EF4-FFF2-40B4-BE49-F238E27FC236}">
                <a16:creationId xmlns:a16="http://schemas.microsoft.com/office/drawing/2014/main" id="{986E1E93-F004-A207-5232-F97547CCC1D2}"/>
              </a:ext>
            </a:extLst>
          </p:cNvPr>
          <p:cNvSpPr>
            <a:spLocks noGrp="1" noRot="1" noChangeAspect="1" noTextEdit="1"/>
          </p:cNvSpPr>
          <p:nvPr>
            <p:ph type="sldImg"/>
          </p:nvPr>
        </p:nvSpPr>
        <p:spPr>
          <a:ln/>
        </p:spPr>
      </p:sp>
      <p:sp>
        <p:nvSpPr>
          <p:cNvPr id="110595" name="Заметки 2">
            <a:extLst>
              <a:ext uri="{FF2B5EF4-FFF2-40B4-BE49-F238E27FC236}">
                <a16:creationId xmlns:a16="http://schemas.microsoft.com/office/drawing/2014/main" id="{DF620028-DABA-4FD8-CD26-8B5833B250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0596" name="Номер слайда 3">
            <a:extLst>
              <a:ext uri="{FF2B5EF4-FFF2-40B4-BE49-F238E27FC236}">
                <a16:creationId xmlns:a16="http://schemas.microsoft.com/office/drawing/2014/main" id="{653822A9-2A70-BB8F-7443-0F6E802A8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9DBE5BAA-B6AE-084B-BBD8-6FDBEF76D8F6}" type="slidenum">
              <a:rPr lang="ru-RU" altLang="ru-RU" sz="1200">
                <a:latin typeface="Arial" panose="020B0604020202020204" pitchFamily="34" charset="0"/>
              </a:rPr>
              <a:pPr eaLnBrk="1" hangingPunct="1"/>
              <a:t>11</a:t>
            </a:fld>
            <a:endParaRPr lang="ru-RU" altLang="ru-RU"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a:extLst>
              <a:ext uri="{FF2B5EF4-FFF2-40B4-BE49-F238E27FC236}">
                <a16:creationId xmlns:a16="http://schemas.microsoft.com/office/drawing/2014/main" id="{46243A10-3FEB-493F-6278-2D56A5954432}"/>
              </a:ext>
            </a:extLst>
          </p:cNvPr>
          <p:cNvSpPr>
            <a:spLocks noGrp="1" noRot="1" noChangeAspect="1" noTextEdit="1"/>
          </p:cNvSpPr>
          <p:nvPr>
            <p:ph type="sldImg"/>
          </p:nvPr>
        </p:nvSpPr>
        <p:spPr>
          <a:ln/>
        </p:spPr>
      </p:sp>
      <p:sp>
        <p:nvSpPr>
          <p:cNvPr id="111619" name="Заметки 2">
            <a:extLst>
              <a:ext uri="{FF2B5EF4-FFF2-40B4-BE49-F238E27FC236}">
                <a16:creationId xmlns:a16="http://schemas.microsoft.com/office/drawing/2014/main" id="{FCB28E87-8324-6B56-8BD0-E4C52752B0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1620" name="Номер слайда 3">
            <a:extLst>
              <a:ext uri="{FF2B5EF4-FFF2-40B4-BE49-F238E27FC236}">
                <a16:creationId xmlns:a16="http://schemas.microsoft.com/office/drawing/2014/main" id="{C770175A-2F8D-CB2D-BE00-97B09D9360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3183391A-BFF5-7442-90CB-69757E0E62B1}" type="slidenum">
              <a:rPr lang="ru-RU" altLang="ru-RU" sz="1200">
                <a:latin typeface="Arial" panose="020B0604020202020204" pitchFamily="34" charset="0"/>
              </a:rPr>
              <a:pPr eaLnBrk="1" hangingPunct="1"/>
              <a:t>12</a:t>
            </a:fld>
            <a:endParaRPr lang="ru-RU" altLang="ru-RU"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a:extLst>
              <a:ext uri="{FF2B5EF4-FFF2-40B4-BE49-F238E27FC236}">
                <a16:creationId xmlns:a16="http://schemas.microsoft.com/office/drawing/2014/main" id="{206E3DF5-3BBE-06D6-D9CC-1F684DFEF066}"/>
              </a:ext>
            </a:extLst>
          </p:cNvPr>
          <p:cNvSpPr>
            <a:spLocks noGrp="1" noRot="1" noChangeAspect="1" noTextEdit="1"/>
          </p:cNvSpPr>
          <p:nvPr>
            <p:ph type="sldImg"/>
          </p:nvPr>
        </p:nvSpPr>
        <p:spPr>
          <a:ln/>
        </p:spPr>
      </p:sp>
      <p:sp>
        <p:nvSpPr>
          <p:cNvPr id="112643" name="Заметки 2">
            <a:extLst>
              <a:ext uri="{FF2B5EF4-FFF2-40B4-BE49-F238E27FC236}">
                <a16:creationId xmlns:a16="http://schemas.microsoft.com/office/drawing/2014/main" id="{29115F42-3BC2-A155-516D-41F1E1A33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2644" name="Номер слайда 3">
            <a:extLst>
              <a:ext uri="{FF2B5EF4-FFF2-40B4-BE49-F238E27FC236}">
                <a16:creationId xmlns:a16="http://schemas.microsoft.com/office/drawing/2014/main" id="{920C0FF4-821B-7C76-C6F4-41C1735DF9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3317925D-D3B3-C94B-8E9B-67F22BBE9F32}" type="slidenum">
              <a:rPr lang="ru-RU" altLang="ru-RU" sz="1200">
                <a:latin typeface="Arial" panose="020B0604020202020204" pitchFamily="34" charset="0"/>
              </a:rPr>
              <a:pPr eaLnBrk="1" hangingPunct="1"/>
              <a:t>24</a:t>
            </a:fld>
            <a:endParaRPr lang="ru-RU" altLang="ru-RU"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351942B-11A8-6B4A-8DC4-43F09E0BB376}" type="slidenum">
              <a:rPr lang="ru-RU" altLang="ru-RU" smtClean="0"/>
              <a:pPr/>
              <a:t>33</a:t>
            </a:fld>
            <a:endParaRPr lang="ru-RU" altLang="ru-RU"/>
          </a:p>
        </p:txBody>
      </p:sp>
    </p:spTree>
    <p:extLst>
      <p:ext uri="{BB962C8B-B14F-4D97-AF65-F5344CB8AC3E}">
        <p14:creationId xmlns:p14="http://schemas.microsoft.com/office/powerpoint/2010/main" val="82529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a:extLst>
              <a:ext uri="{FF2B5EF4-FFF2-40B4-BE49-F238E27FC236}">
                <a16:creationId xmlns:a16="http://schemas.microsoft.com/office/drawing/2014/main" id="{DA3F7C57-DBF5-871F-3588-746EDD447D3E}"/>
              </a:ext>
            </a:extLst>
          </p:cNvPr>
          <p:cNvSpPr>
            <a:spLocks noGrp="1" noRot="1" noChangeAspect="1" noTextEdit="1"/>
          </p:cNvSpPr>
          <p:nvPr>
            <p:ph type="sldImg"/>
          </p:nvPr>
        </p:nvSpPr>
        <p:spPr>
          <a:ln/>
        </p:spPr>
      </p:sp>
      <p:sp>
        <p:nvSpPr>
          <p:cNvPr id="113667" name="Заметки 2">
            <a:extLst>
              <a:ext uri="{FF2B5EF4-FFF2-40B4-BE49-F238E27FC236}">
                <a16:creationId xmlns:a16="http://schemas.microsoft.com/office/drawing/2014/main" id="{5DEC8927-DDF3-D47A-F139-B98418D8B2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3668" name="Номер слайда 3">
            <a:extLst>
              <a:ext uri="{FF2B5EF4-FFF2-40B4-BE49-F238E27FC236}">
                <a16:creationId xmlns:a16="http://schemas.microsoft.com/office/drawing/2014/main" id="{F582B244-F7DD-9D94-363B-36B7AF547A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85EB2D17-6F93-194A-9837-F9DC005133CB}" type="slidenum">
              <a:rPr lang="ru-RU" altLang="ru-RU" sz="1200">
                <a:latin typeface="Arial" panose="020B0604020202020204" pitchFamily="34" charset="0"/>
              </a:rPr>
              <a:pPr eaLnBrk="1" hangingPunct="1"/>
              <a:t>43</a:t>
            </a:fld>
            <a:endParaRPr lang="ru-RU" altLang="ru-RU"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a:extLst>
              <a:ext uri="{FF2B5EF4-FFF2-40B4-BE49-F238E27FC236}">
                <a16:creationId xmlns:a16="http://schemas.microsoft.com/office/drawing/2014/main" id="{68B926EF-2F76-041C-FDB4-3789438D688C}"/>
              </a:ext>
            </a:extLst>
          </p:cNvPr>
          <p:cNvSpPr>
            <a:spLocks noGrp="1" noRot="1" noChangeAspect="1" noTextEdit="1"/>
          </p:cNvSpPr>
          <p:nvPr>
            <p:ph type="sldImg"/>
          </p:nvPr>
        </p:nvSpPr>
        <p:spPr>
          <a:ln/>
        </p:spPr>
      </p:sp>
      <p:sp>
        <p:nvSpPr>
          <p:cNvPr id="114691" name="Заметки 2">
            <a:extLst>
              <a:ext uri="{FF2B5EF4-FFF2-40B4-BE49-F238E27FC236}">
                <a16:creationId xmlns:a16="http://schemas.microsoft.com/office/drawing/2014/main" id="{D2CBA2FB-A8B1-FDDC-CF3B-3D1130F2CA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4692" name="Номер слайда 3">
            <a:extLst>
              <a:ext uri="{FF2B5EF4-FFF2-40B4-BE49-F238E27FC236}">
                <a16:creationId xmlns:a16="http://schemas.microsoft.com/office/drawing/2014/main" id="{C55D76FC-6155-AA9C-61FA-45466C1422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7D717D60-F74A-7949-959C-C7889E8D5AF1}" type="slidenum">
              <a:rPr lang="ru-RU" altLang="ru-RU" sz="1200">
                <a:latin typeface="Arial" panose="020B0604020202020204" pitchFamily="34" charset="0"/>
              </a:rPr>
              <a:pPr eaLnBrk="1" hangingPunct="1"/>
              <a:t>51</a:t>
            </a:fld>
            <a:endParaRPr lang="ru-RU" altLang="ru-RU"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a:extLst>
              <a:ext uri="{FF2B5EF4-FFF2-40B4-BE49-F238E27FC236}">
                <a16:creationId xmlns:a16="http://schemas.microsoft.com/office/drawing/2014/main" id="{A9B12CA8-0B68-2D0F-99EB-DAE4A301FF20}"/>
              </a:ext>
            </a:extLst>
          </p:cNvPr>
          <p:cNvSpPr>
            <a:spLocks noGrp="1" noRot="1" noChangeAspect="1" noTextEdit="1"/>
          </p:cNvSpPr>
          <p:nvPr>
            <p:ph type="sldImg"/>
          </p:nvPr>
        </p:nvSpPr>
        <p:spPr>
          <a:ln/>
        </p:spPr>
      </p:sp>
      <p:sp>
        <p:nvSpPr>
          <p:cNvPr id="115715" name="Заметки 2">
            <a:extLst>
              <a:ext uri="{FF2B5EF4-FFF2-40B4-BE49-F238E27FC236}">
                <a16:creationId xmlns:a16="http://schemas.microsoft.com/office/drawing/2014/main" id="{6834AEF0-5F10-A6A5-4332-AE163C4CB6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5716" name="Номер слайда 3">
            <a:extLst>
              <a:ext uri="{FF2B5EF4-FFF2-40B4-BE49-F238E27FC236}">
                <a16:creationId xmlns:a16="http://schemas.microsoft.com/office/drawing/2014/main" id="{34CC240F-CAA9-DA08-65F5-1A3F09990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EFC97D2A-42C4-3443-9993-BB7CA09EFB23}" type="slidenum">
              <a:rPr lang="ru-RU" altLang="ru-RU" sz="1200">
                <a:latin typeface="Arial" panose="020B0604020202020204" pitchFamily="34" charset="0"/>
              </a:rPr>
              <a:pPr eaLnBrk="1" hangingPunct="1"/>
              <a:t>56</a:t>
            </a:fld>
            <a:endParaRPr lang="ru-RU" altLang="ru-RU"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a:extLst>
              <a:ext uri="{FF2B5EF4-FFF2-40B4-BE49-F238E27FC236}">
                <a16:creationId xmlns:a16="http://schemas.microsoft.com/office/drawing/2014/main" id="{8129D6AD-61D7-92EE-6323-4CFBCD85CD17}"/>
              </a:ext>
            </a:extLst>
          </p:cNvPr>
          <p:cNvSpPr>
            <a:spLocks noGrp="1" noRot="1" noChangeAspect="1" noTextEdit="1"/>
          </p:cNvSpPr>
          <p:nvPr>
            <p:ph type="sldImg"/>
          </p:nvPr>
        </p:nvSpPr>
        <p:spPr>
          <a:ln/>
        </p:spPr>
      </p:sp>
      <p:sp>
        <p:nvSpPr>
          <p:cNvPr id="116739" name="Заметки 2">
            <a:extLst>
              <a:ext uri="{FF2B5EF4-FFF2-40B4-BE49-F238E27FC236}">
                <a16:creationId xmlns:a16="http://schemas.microsoft.com/office/drawing/2014/main" id="{42BF63B0-3452-7641-064D-77F6F87BBA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6740" name="Номер слайда 3">
            <a:extLst>
              <a:ext uri="{FF2B5EF4-FFF2-40B4-BE49-F238E27FC236}">
                <a16:creationId xmlns:a16="http://schemas.microsoft.com/office/drawing/2014/main" id="{2EB7972B-C79B-914F-F4CD-D5490CD001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F43AA298-2A12-EE49-A810-03579FBDC1D4}" type="slidenum">
              <a:rPr lang="ru-RU" altLang="ru-RU" sz="1200">
                <a:latin typeface="Arial" panose="020B0604020202020204" pitchFamily="34" charset="0"/>
              </a:rPr>
              <a:pPr eaLnBrk="1" hangingPunct="1"/>
              <a:t>59</a:t>
            </a:fld>
            <a:endParaRPr lang="ru-RU" altLang="ru-RU"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a:extLst>
              <a:ext uri="{FF2B5EF4-FFF2-40B4-BE49-F238E27FC236}">
                <a16:creationId xmlns:a16="http://schemas.microsoft.com/office/drawing/2014/main" id="{34D9324A-106F-3422-20ED-0FE4A6C468A8}"/>
              </a:ext>
            </a:extLst>
          </p:cNvPr>
          <p:cNvSpPr>
            <a:spLocks noGrp="1" noRot="1" noChangeAspect="1" noTextEdit="1"/>
          </p:cNvSpPr>
          <p:nvPr>
            <p:ph type="sldImg"/>
          </p:nvPr>
        </p:nvSpPr>
        <p:spPr>
          <a:ln/>
        </p:spPr>
      </p:sp>
      <p:sp>
        <p:nvSpPr>
          <p:cNvPr id="117763" name="Заметки 2">
            <a:extLst>
              <a:ext uri="{FF2B5EF4-FFF2-40B4-BE49-F238E27FC236}">
                <a16:creationId xmlns:a16="http://schemas.microsoft.com/office/drawing/2014/main" id="{30EEAF1B-AE33-EC61-0DA7-22732FED84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17764" name="Номер слайда 3">
            <a:extLst>
              <a:ext uri="{FF2B5EF4-FFF2-40B4-BE49-F238E27FC236}">
                <a16:creationId xmlns:a16="http://schemas.microsoft.com/office/drawing/2014/main" id="{4A4391FE-C746-BF06-1C6A-F38CAC34F1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fld id="{DDF5C1D8-F76B-AD42-A6C3-65D932D9C56A}" type="slidenum">
              <a:rPr lang="ru-RU" altLang="ru-RU" sz="1200">
                <a:latin typeface="Arial" panose="020B0604020202020204" pitchFamily="34" charset="0"/>
              </a:rPr>
              <a:pPr eaLnBrk="1" hangingPunct="1"/>
              <a:t>89</a:t>
            </a:fld>
            <a:endParaRPr lang="ru-RU" altLang="ru-RU"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C7186D9-A919-6917-20FC-2C64FD3E41C3}"/>
              </a:ext>
            </a:extLst>
          </p:cNvPr>
          <p:cNvGrpSpPr>
            <a:grpSpLocks/>
          </p:cNvGrpSpPr>
          <p:nvPr/>
        </p:nvGrpSpPr>
        <p:grpSpPr bwMode="auto">
          <a:xfrm>
            <a:off x="0" y="0"/>
            <a:ext cx="9140825" cy="6850063"/>
            <a:chOff x="0" y="0"/>
            <a:chExt cx="5758" cy="4315"/>
          </a:xfrm>
        </p:grpSpPr>
        <p:grpSp>
          <p:nvGrpSpPr>
            <p:cNvPr id="3" name="Group 3">
              <a:extLst>
                <a:ext uri="{FF2B5EF4-FFF2-40B4-BE49-F238E27FC236}">
                  <a16:creationId xmlns:a16="http://schemas.microsoft.com/office/drawing/2014/main" id="{429DFC48-CB7D-4E8E-629B-9D0FE0AB12EF}"/>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7C1E7A41-56B7-5C73-E4EA-2EF3B3E03D5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7" name="Freeform 5">
                <a:extLst>
                  <a:ext uri="{FF2B5EF4-FFF2-40B4-BE49-F238E27FC236}">
                    <a16:creationId xmlns:a16="http://schemas.microsoft.com/office/drawing/2014/main" id="{8F3A2EFA-4C9A-44EB-826C-55B1D6D2463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8" name="Freeform 6">
                <a:extLst>
                  <a:ext uri="{FF2B5EF4-FFF2-40B4-BE49-F238E27FC236}">
                    <a16:creationId xmlns:a16="http://schemas.microsoft.com/office/drawing/2014/main" id="{25564EFD-BB59-6352-3B5A-3A7CF822EEA3}"/>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9" name="Freeform 7">
                <a:extLst>
                  <a:ext uri="{FF2B5EF4-FFF2-40B4-BE49-F238E27FC236}">
                    <a16:creationId xmlns:a16="http://schemas.microsoft.com/office/drawing/2014/main" id="{33D76F70-3273-5A7E-B33B-6F0407848621}"/>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0" name="Freeform 8">
                <a:extLst>
                  <a:ext uri="{FF2B5EF4-FFF2-40B4-BE49-F238E27FC236}">
                    <a16:creationId xmlns:a16="http://schemas.microsoft.com/office/drawing/2014/main" id="{AE3CD422-B9D4-FFEB-BCA5-E4D0FD4B5010}"/>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4" name="Freeform 9">
              <a:extLst>
                <a:ext uri="{FF2B5EF4-FFF2-40B4-BE49-F238E27FC236}">
                  <a16:creationId xmlns:a16="http://schemas.microsoft.com/office/drawing/2014/main" id="{A73CF74F-E526-2968-3627-C93880B60D9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5" name="Freeform 10">
              <a:extLst>
                <a:ext uri="{FF2B5EF4-FFF2-40B4-BE49-F238E27FC236}">
                  <a16:creationId xmlns:a16="http://schemas.microsoft.com/office/drawing/2014/main" id="{C1E36DDA-70A0-E1AF-D0B6-92FAC6397AAA}"/>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7659"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2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1" name="Rectangle 13">
            <a:extLst>
              <a:ext uri="{FF2B5EF4-FFF2-40B4-BE49-F238E27FC236}">
                <a16:creationId xmlns:a16="http://schemas.microsoft.com/office/drawing/2014/main" id="{A704FDF7-DA5D-A86B-59F6-7228F5D1C29E}"/>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2" name="Rectangle 14">
            <a:extLst>
              <a:ext uri="{FF2B5EF4-FFF2-40B4-BE49-F238E27FC236}">
                <a16:creationId xmlns:a16="http://schemas.microsoft.com/office/drawing/2014/main" id="{5833F9E6-F774-7B3B-F8CB-CD1242698F84}"/>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13" name="Rectangle 15">
            <a:extLst>
              <a:ext uri="{FF2B5EF4-FFF2-40B4-BE49-F238E27FC236}">
                <a16:creationId xmlns:a16="http://schemas.microsoft.com/office/drawing/2014/main" id="{E1711687-FF80-C4D4-377E-4236898EC42F}"/>
              </a:ext>
            </a:extLst>
          </p:cNvPr>
          <p:cNvSpPr>
            <a:spLocks noGrp="1" noChangeArrowheads="1"/>
          </p:cNvSpPr>
          <p:nvPr>
            <p:ph type="sldNum" sz="quarter" idx="12"/>
          </p:nvPr>
        </p:nvSpPr>
        <p:spPr>
          <a:xfrm>
            <a:off x="6553200" y="6254750"/>
            <a:ext cx="2133600" cy="476250"/>
          </a:xfrm>
        </p:spPr>
        <p:txBody>
          <a:bodyPr/>
          <a:lstStyle>
            <a:lvl1pPr>
              <a:defRPr/>
            </a:lvl1pPr>
          </a:lstStyle>
          <a:p>
            <a:fld id="{C77D6F25-1DC5-4045-825C-AB9EB6EBA692}" type="slidenum">
              <a:rPr lang="ru-RU" altLang="ru-RU"/>
              <a:pPr/>
              <a:t>‹#›</a:t>
            </a:fld>
            <a:endParaRPr lang="ru-RU" altLang="ru-RU"/>
          </a:p>
        </p:txBody>
      </p:sp>
    </p:spTree>
    <p:extLst>
      <p:ext uri="{BB962C8B-B14F-4D97-AF65-F5344CB8AC3E}">
        <p14:creationId xmlns:p14="http://schemas.microsoft.com/office/powerpoint/2010/main" val="277110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id="{AC0A6102-C76C-6E72-06E2-286CAB733F7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3">
            <a:extLst>
              <a:ext uri="{FF2B5EF4-FFF2-40B4-BE49-F238E27FC236}">
                <a16:creationId xmlns:a16="http://schemas.microsoft.com/office/drawing/2014/main" id="{83159C0D-2286-ED43-9C2C-DCD5A16E635A}"/>
              </a:ext>
            </a:extLst>
          </p:cNvPr>
          <p:cNvSpPr>
            <a:spLocks noGrp="1" noChangeArrowheads="1"/>
          </p:cNvSpPr>
          <p:nvPr>
            <p:ph type="sldNum" sz="quarter" idx="11"/>
          </p:nvPr>
        </p:nvSpPr>
        <p:spPr>
          <a:ln/>
        </p:spPr>
        <p:txBody>
          <a:bodyPr/>
          <a:lstStyle>
            <a:lvl1pPr>
              <a:defRPr/>
            </a:lvl1pPr>
          </a:lstStyle>
          <a:p>
            <a:fld id="{46DAC8A5-CA23-7646-942F-8E701F012007}" type="slidenum">
              <a:rPr lang="ru-RU" altLang="ru-RU"/>
              <a:pPr/>
              <a:t>‹#›</a:t>
            </a:fld>
            <a:endParaRPr lang="ru-RU" altLang="ru-RU"/>
          </a:p>
        </p:txBody>
      </p:sp>
      <p:sp>
        <p:nvSpPr>
          <p:cNvPr id="6" name="Rectangle 14">
            <a:extLst>
              <a:ext uri="{FF2B5EF4-FFF2-40B4-BE49-F238E27FC236}">
                <a16:creationId xmlns:a16="http://schemas.microsoft.com/office/drawing/2014/main" id="{A0BB4B8D-585C-3C08-1F09-7D9A033C0660}"/>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38737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id="{DC45F4BC-0000-D729-41B4-C6BEB87A743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3">
            <a:extLst>
              <a:ext uri="{FF2B5EF4-FFF2-40B4-BE49-F238E27FC236}">
                <a16:creationId xmlns:a16="http://schemas.microsoft.com/office/drawing/2014/main" id="{5F01CD5B-23D9-CABF-6579-CFE3488B7720}"/>
              </a:ext>
            </a:extLst>
          </p:cNvPr>
          <p:cNvSpPr>
            <a:spLocks noGrp="1" noChangeArrowheads="1"/>
          </p:cNvSpPr>
          <p:nvPr>
            <p:ph type="sldNum" sz="quarter" idx="11"/>
          </p:nvPr>
        </p:nvSpPr>
        <p:spPr>
          <a:ln/>
        </p:spPr>
        <p:txBody>
          <a:bodyPr/>
          <a:lstStyle>
            <a:lvl1pPr>
              <a:defRPr/>
            </a:lvl1pPr>
          </a:lstStyle>
          <a:p>
            <a:fld id="{E8E78C72-159C-4F42-B678-43796347B7B8}" type="slidenum">
              <a:rPr lang="ru-RU" altLang="ru-RU"/>
              <a:pPr/>
              <a:t>‹#›</a:t>
            </a:fld>
            <a:endParaRPr lang="ru-RU" altLang="ru-RU"/>
          </a:p>
        </p:txBody>
      </p:sp>
      <p:sp>
        <p:nvSpPr>
          <p:cNvPr id="6" name="Rectangle 14">
            <a:extLst>
              <a:ext uri="{FF2B5EF4-FFF2-40B4-BE49-F238E27FC236}">
                <a16:creationId xmlns:a16="http://schemas.microsoft.com/office/drawing/2014/main" id="{96E21B79-13E3-851A-3938-8A866C9D5F68}"/>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73609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2">
            <a:extLst>
              <a:ext uri="{FF2B5EF4-FFF2-40B4-BE49-F238E27FC236}">
                <a16:creationId xmlns:a16="http://schemas.microsoft.com/office/drawing/2014/main" id="{68ECE924-3734-F676-BB6A-B4393A5BF50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3">
            <a:extLst>
              <a:ext uri="{FF2B5EF4-FFF2-40B4-BE49-F238E27FC236}">
                <a16:creationId xmlns:a16="http://schemas.microsoft.com/office/drawing/2014/main" id="{021900FF-2460-F346-BEAB-D668233E3507}"/>
              </a:ext>
            </a:extLst>
          </p:cNvPr>
          <p:cNvSpPr>
            <a:spLocks noGrp="1" noChangeArrowheads="1"/>
          </p:cNvSpPr>
          <p:nvPr>
            <p:ph type="sldNum" sz="quarter" idx="11"/>
          </p:nvPr>
        </p:nvSpPr>
        <p:spPr>
          <a:ln/>
        </p:spPr>
        <p:txBody>
          <a:bodyPr/>
          <a:lstStyle>
            <a:lvl1pPr>
              <a:defRPr/>
            </a:lvl1pPr>
          </a:lstStyle>
          <a:p>
            <a:fld id="{441FC405-2D9A-DD40-81BC-23F14245D96C}" type="slidenum">
              <a:rPr lang="ru-RU" altLang="ru-RU"/>
              <a:pPr/>
              <a:t>‹#›</a:t>
            </a:fld>
            <a:endParaRPr lang="ru-RU" altLang="ru-RU"/>
          </a:p>
        </p:txBody>
      </p:sp>
      <p:sp>
        <p:nvSpPr>
          <p:cNvPr id="6" name="Rectangle 14">
            <a:extLst>
              <a:ext uri="{FF2B5EF4-FFF2-40B4-BE49-F238E27FC236}">
                <a16:creationId xmlns:a16="http://schemas.microsoft.com/office/drawing/2014/main" id="{636CF27F-B206-B221-EBC2-DEF3F82CE669}"/>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96126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id="{7BBFE653-985E-A48B-CA19-EB8A3AD8627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3">
            <a:extLst>
              <a:ext uri="{FF2B5EF4-FFF2-40B4-BE49-F238E27FC236}">
                <a16:creationId xmlns:a16="http://schemas.microsoft.com/office/drawing/2014/main" id="{CF2BEAD9-95F0-B8E8-92C5-F7D7F03B2DA9}"/>
              </a:ext>
            </a:extLst>
          </p:cNvPr>
          <p:cNvSpPr>
            <a:spLocks noGrp="1" noChangeArrowheads="1"/>
          </p:cNvSpPr>
          <p:nvPr>
            <p:ph type="sldNum" sz="quarter" idx="11"/>
          </p:nvPr>
        </p:nvSpPr>
        <p:spPr>
          <a:ln/>
        </p:spPr>
        <p:txBody>
          <a:bodyPr/>
          <a:lstStyle>
            <a:lvl1pPr>
              <a:defRPr/>
            </a:lvl1pPr>
          </a:lstStyle>
          <a:p>
            <a:fld id="{3FC317D8-4C61-6B45-8BE4-F5E4C8AF0A61}" type="slidenum">
              <a:rPr lang="ru-RU" altLang="ru-RU"/>
              <a:pPr/>
              <a:t>‹#›</a:t>
            </a:fld>
            <a:endParaRPr lang="ru-RU" altLang="ru-RU"/>
          </a:p>
        </p:txBody>
      </p:sp>
      <p:sp>
        <p:nvSpPr>
          <p:cNvPr id="6" name="Rectangle 14">
            <a:extLst>
              <a:ext uri="{FF2B5EF4-FFF2-40B4-BE49-F238E27FC236}">
                <a16:creationId xmlns:a16="http://schemas.microsoft.com/office/drawing/2014/main" id="{AF2E5713-714A-C9C8-7F2D-8F4605340771}"/>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14899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a:extLst>
              <a:ext uri="{FF2B5EF4-FFF2-40B4-BE49-F238E27FC236}">
                <a16:creationId xmlns:a16="http://schemas.microsoft.com/office/drawing/2014/main" id="{F14E6094-DB1A-EFEE-384F-F3AC5BEC931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3">
            <a:extLst>
              <a:ext uri="{FF2B5EF4-FFF2-40B4-BE49-F238E27FC236}">
                <a16:creationId xmlns:a16="http://schemas.microsoft.com/office/drawing/2014/main" id="{238D9AC3-A6A3-7578-6889-4E7C4F7D65ED}"/>
              </a:ext>
            </a:extLst>
          </p:cNvPr>
          <p:cNvSpPr>
            <a:spLocks noGrp="1" noChangeArrowheads="1"/>
          </p:cNvSpPr>
          <p:nvPr>
            <p:ph type="sldNum" sz="quarter" idx="11"/>
          </p:nvPr>
        </p:nvSpPr>
        <p:spPr>
          <a:ln/>
        </p:spPr>
        <p:txBody>
          <a:bodyPr/>
          <a:lstStyle>
            <a:lvl1pPr>
              <a:defRPr/>
            </a:lvl1pPr>
          </a:lstStyle>
          <a:p>
            <a:fld id="{49D9F985-570D-9B41-847B-59B5C465D590}" type="slidenum">
              <a:rPr lang="ru-RU" altLang="ru-RU"/>
              <a:pPr/>
              <a:t>‹#›</a:t>
            </a:fld>
            <a:endParaRPr lang="ru-RU" altLang="ru-RU"/>
          </a:p>
        </p:txBody>
      </p:sp>
      <p:sp>
        <p:nvSpPr>
          <p:cNvPr id="6" name="Rectangle 14">
            <a:extLst>
              <a:ext uri="{FF2B5EF4-FFF2-40B4-BE49-F238E27FC236}">
                <a16:creationId xmlns:a16="http://schemas.microsoft.com/office/drawing/2014/main" id="{5E68ADD2-6003-1633-2943-E31ABEAC0528}"/>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8954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a:extLst>
              <a:ext uri="{FF2B5EF4-FFF2-40B4-BE49-F238E27FC236}">
                <a16:creationId xmlns:a16="http://schemas.microsoft.com/office/drawing/2014/main" id="{6263442F-9642-FEE2-1DB3-E8751E5E499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3">
            <a:extLst>
              <a:ext uri="{FF2B5EF4-FFF2-40B4-BE49-F238E27FC236}">
                <a16:creationId xmlns:a16="http://schemas.microsoft.com/office/drawing/2014/main" id="{73650F71-5D1B-E4AC-BF18-2F4ED47F70D5}"/>
              </a:ext>
            </a:extLst>
          </p:cNvPr>
          <p:cNvSpPr>
            <a:spLocks noGrp="1" noChangeArrowheads="1"/>
          </p:cNvSpPr>
          <p:nvPr>
            <p:ph type="sldNum" sz="quarter" idx="11"/>
          </p:nvPr>
        </p:nvSpPr>
        <p:spPr>
          <a:ln/>
        </p:spPr>
        <p:txBody>
          <a:bodyPr/>
          <a:lstStyle>
            <a:lvl1pPr>
              <a:defRPr/>
            </a:lvl1pPr>
          </a:lstStyle>
          <a:p>
            <a:fld id="{D5CD35EC-F7C2-744B-BCD3-66F03CC7B372}" type="slidenum">
              <a:rPr lang="ru-RU" altLang="ru-RU"/>
              <a:pPr/>
              <a:t>‹#›</a:t>
            </a:fld>
            <a:endParaRPr lang="ru-RU" altLang="ru-RU"/>
          </a:p>
        </p:txBody>
      </p:sp>
      <p:sp>
        <p:nvSpPr>
          <p:cNvPr id="7" name="Rectangle 14">
            <a:extLst>
              <a:ext uri="{FF2B5EF4-FFF2-40B4-BE49-F238E27FC236}">
                <a16:creationId xmlns:a16="http://schemas.microsoft.com/office/drawing/2014/main" id="{09382C95-05A8-A0F0-16FB-4714289C6D10}"/>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08833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a:extLst>
              <a:ext uri="{FF2B5EF4-FFF2-40B4-BE49-F238E27FC236}">
                <a16:creationId xmlns:a16="http://schemas.microsoft.com/office/drawing/2014/main" id="{D3A800D9-270A-9008-4869-DE5CB07543FE}"/>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3">
            <a:extLst>
              <a:ext uri="{FF2B5EF4-FFF2-40B4-BE49-F238E27FC236}">
                <a16:creationId xmlns:a16="http://schemas.microsoft.com/office/drawing/2014/main" id="{4316BA55-1732-F750-4F27-ED4C586FA32C}"/>
              </a:ext>
            </a:extLst>
          </p:cNvPr>
          <p:cNvSpPr>
            <a:spLocks noGrp="1" noChangeArrowheads="1"/>
          </p:cNvSpPr>
          <p:nvPr>
            <p:ph type="sldNum" sz="quarter" idx="11"/>
          </p:nvPr>
        </p:nvSpPr>
        <p:spPr>
          <a:ln/>
        </p:spPr>
        <p:txBody>
          <a:bodyPr/>
          <a:lstStyle>
            <a:lvl1pPr>
              <a:defRPr/>
            </a:lvl1pPr>
          </a:lstStyle>
          <a:p>
            <a:fld id="{B8C32CD9-79FB-9149-BBE4-0644F2CC42B0}" type="slidenum">
              <a:rPr lang="ru-RU" altLang="ru-RU"/>
              <a:pPr/>
              <a:t>‹#›</a:t>
            </a:fld>
            <a:endParaRPr lang="ru-RU" altLang="ru-RU"/>
          </a:p>
        </p:txBody>
      </p:sp>
      <p:sp>
        <p:nvSpPr>
          <p:cNvPr id="9" name="Rectangle 14">
            <a:extLst>
              <a:ext uri="{FF2B5EF4-FFF2-40B4-BE49-F238E27FC236}">
                <a16:creationId xmlns:a16="http://schemas.microsoft.com/office/drawing/2014/main" id="{E1F8B18B-3645-379E-E50E-F10162723CF7}"/>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52447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a:extLst>
              <a:ext uri="{FF2B5EF4-FFF2-40B4-BE49-F238E27FC236}">
                <a16:creationId xmlns:a16="http://schemas.microsoft.com/office/drawing/2014/main" id="{6556C3E8-12F5-7A0E-8B88-05DE7977B6A6}"/>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3">
            <a:extLst>
              <a:ext uri="{FF2B5EF4-FFF2-40B4-BE49-F238E27FC236}">
                <a16:creationId xmlns:a16="http://schemas.microsoft.com/office/drawing/2014/main" id="{FEFE9888-809F-9748-4AA6-E0A0998FFB91}"/>
              </a:ext>
            </a:extLst>
          </p:cNvPr>
          <p:cNvSpPr>
            <a:spLocks noGrp="1" noChangeArrowheads="1"/>
          </p:cNvSpPr>
          <p:nvPr>
            <p:ph type="sldNum" sz="quarter" idx="11"/>
          </p:nvPr>
        </p:nvSpPr>
        <p:spPr>
          <a:ln/>
        </p:spPr>
        <p:txBody>
          <a:bodyPr/>
          <a:lstStyle>
            <a:lvl1pPr>
              <a:defRPr/>
            </a:lvl1pPr>
          </a:lstStyle>
          <a:p>
            <a:fld id="{0BA2BF7A-1E0F-164C-B5A7-767CF5BD5C3D}" type="slidenum">
              <a:rPr lang="ru-RU" altLang="ru-RU"/>
              <a:pPr/>
              <a:t>‹#›</a:t>
            </a:fld>
            <a:endParaRPr lang="ru-RU" altLang="ru-RU"/>
          </a:p>
        </p:txBody>
      </p:sp>
      <p:sp>
        <p:nvSpPr>
          <p:cNvPr id="5" name="Rectangle 14">
            <a:extLst>
              <a:ext uri="{FF2B5EF4-FFF2-40B4-BE49-F238E27FC236}">
                <a16:creationId xmlns:a16="http://schemas.microsoft.com/office/drawing/2014/main" id="{9A68F14E-03F8-D6E5-FD33-88C8F061B417}"/>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6899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E2D1B8-1BD5-6C4C-4FAB-B8C66111287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3">
            <a:extLst>
              <a:ext uri="{FF2B5EF4-FFF2-40B4-BE49-F238E27FC236}">
                <a16:creationId xmlns:a16="http://schemas.microsoft.com/office/drawing/2014/main" id="{B9CB5003-8471-793D-0882-EB402DCB6C43}"/>
              </a:ext>
            </a:extLst>
          </p:cNvPr>
          <p:cNvSpPr>
            <a:spLocks noGrp="1" noChangeArrowheads="1"/>
          </p:cNvSpPr>
          <p:nvPr>
            <p:ph type="sldNum" sz="quarter" idx="11"/>
          </p:nvPr>
        </p:nvSpPr>
        <p:spPr>
          <a:ln/>
        </p:spPr>
        <p:txBody>
          <a:bodyPr/>
          <a:lstStyle>
            <a:lvl1pPr>
              <a:defRPr/>
            </a:lvl1pPr>
          </a:lstStyle>
          <a:p>
            <a:fld id="{76A0D2E9-3AE2-C146-9C93-549A57F36858}" type="slidenum">
              <a:rPr lang="ru-RU" altLang="ru-RU"/>
              <a:pPr/>
              <a:t>‹#›</a:t>
            </a:fld>
            <a:endParaRPr lang="ru-RU" altLang="ru-RU"/>
          </a:p>
        </p:txBody>
      </p:sp>
      <p:sp>
        <p:nvSpPr>
          <p:cNvPr id="4" name="Rectangle 14">
            <a:extLst>
              <a:ext uri="{FF2B5EF4-FFF2-40B4-BE49-F238E27FC236}">
                <a16:creationId xmlns:a16="http://schemas.microsoft.com/office/drawing/2014/main" id="{BAB94B05-7668-6A5C-8E53-D1347D3F4AE2}"/>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1886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a:extLst>
              <a:ext uri="{FF2B5EF4-FFF2-40B4-BE49-F238E27FC236}">
                <a16:creationId xmlns:a16="http://schemas.microsoft.com/office/drawing/2014/main" id="{5EB3ADBA-DD1A-A462-70AE-E0DBEE1B29CE}"/>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3">
            <a:extLst>
              <a:ext uri="{FF2B5EF4-FFF2-40B4-BE49-F238E27FC236}">
                <a16:creationId xmlns:a16="http://schemas.microsoft.com/office/drawing/2014/main" id="{150F5829-A63C-C66E-3EE1-DE4AFEA9AD2B}"/>
              </a:ext>
            </a:extLst>
          </p:cNvPr>
          <p:cNvSpPr>
            <a:spLocks noGrp="1" noChangeArrowheads="1"/>
          </p:cNvSpPr>
          <p:nvPr>
            <p:ph type="sldNum" sz="quarter" idx="11"/>
          </p:nvPr>
        </p:nvSpPr>
        <p:spPr>
          <a:ln/>
        </p:spPr>
        <p:txBody>
          <a:bodyPr/>
          <a:lstStyle>
            <a:lvl1pPr>
              <a:defRPr/>
            </a:lvl1pPr>
          </a:lstStyle>
          <a:p>
            <a:fld id="{A33EAD42-EE80-F646-AE2B-6507C11169D0}" type="slidenum">
              <a:rPr lang="ru-RU" altLang="ru-RU"/>
              <a:pPr/>
              <a:t>‹#›</a:t>
            </a:fld>
            <a:endParaRPr lang="ru-RU" altLang="ru-RU"/>
          </a:p>
        </p:txBody>
      </p:sp>
      <p:sp>
        <p:nvSpPr>
          <p:cNvPr id="7" name="Rectangle 14">
            <a:extLst>
              <a:ext uri="{FF2B5EF4-FFF2-40B4-BE49-F238E27FC236}">
                <a16:creationId xmlns:a16="http://schemas.microsoft.com/office/drawing/2014/main" id="{C9A5CAFA-87C2-8528-2385-CE5F71736EEB}"/>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4329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a:extLst>
              <a:ext uri="{FF2B5EF4-FFF2-40B4-BE49-F238E27FC236}">
                <a16:creationId xmlns:a16="http://schemas.microsoft.com/office/drawing/2014/main" id="{57F51BA8-E1EE-F504-C760-6418E4DA74E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3">
            <a:extLst>
              <a:ext uri="{FF2B5EF4-FFF2-40B4-BE49-F238E27FC236}">
                <a16:creationId xmlns:a16="http://schemas.microsoft.com/office/drawing/2014/main" id="{C40D0A10-B6BC-2637-74EC-6FE9C5D8C2FD}"/>
              </a:ext>
            </a:extLst>
          </p:cNvPr>
          <p:cNvSpPr>
            <a:spLocks noGrp="1" noChangeArrowheads="1"/>
          </p:cNvSpPr>
          <p:nvPr>
            <p:ph type="sldNum" sz="quarter" idx="11"/>
          </p:nvPr>
        </p:nvSpPr>
        <p:spPr>
          <a:ln/>
        </p:spPr>
        <p:txBody>
          <a:bodyPr/>
          <a:lstStyle>
            <a:lvl1pPr>
              <a:defRPr/>
            </a:lvl1pPr>
          </a:lstStyle>
          <a:p>
            <a:fld id="{63158155-CDDB-8446-8CF2-8F979D71D092}" type="slidenum">
              <a:rPr lang="ru-RU" altLang="ru-RU"/>
              <a:pPr/>
              <a:t>‹#›</a:t>
            </a:fld>
            <a:endParaRPr lang="ru-RU" altLang="ru-RU"/>
          </a:p>
        </p:txBody>
      </p:sp>
      <p:sp>
        <p:nvSpPr>
          <p:cNvPr id="7" name="Rectangle 14">
            <a:extLst>
              <a:ext uri="{FF2B5EF4-FFF2-40B4-BE49-F238E27FC236}">
                <a16:creationId xmlns:a16="http://schemas.microsoft.com/office/drawing/2014/main" id="{B9CB031E-D61F-EA4A-B8B1-DC47F2D065F0}"/>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2994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212C4C7-AB11-B848-EBD0-7AB5BB1AA841}"/>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6627" name="Rectangle 3">
            <a:extLst>
              <a:ext uri="{FF2B5EF4-FFF2-40B4-BE49-F238E27FC236}">
                <a16:creationId xmlns:a16="http://schemas.microsoft.com/office/drawing/2014/main" id="{C05781E9-672B-2715-5995-FA5AB22675CB}"/>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6C273D0-BA7D-A64D-9AAA-066F40682E89}" type="slidenum">
              <a:rPr lang="ru-RU" altLang="ru-RU"/>
              <a:pPr/>
              <a:t>‹#›</a:t>
            </a:fld>
            <a:endParaRPr lang="ru-RU" altLang="ru-RU"/>
          </a:p>
        </p:txBody>
      </p:sp>
      <p:grpSp>
        <p:nvGrpSpPr>
          <p:cNvPr id="1028" name="Group 4">
            <a:extLst>
              <a:ext uri="{FF2B5EF4-FFF2-40B4-BE49-F238E27FC236}">
                <a16:creationId xmlns:a16="http://schemas.microsoft.com/office/drawing/2014/main" id="{62D11E5C-8C9B-BC2A-B1CF-7B04E5F13D53}"/>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4469EE7E-2DB9-C574-28F3-86EDB7D44F49}"/>
                </a:ext>
              </a:extLst>
            </p:cNvPr>
            <p:cNvGrpSpPr>
              <a:grpSpLocks/>
            </p:cNvGrpSpPr>
            <p:nvPr userDrawn="1"/>
          </p:nvGrpSpPr>
          <p:grpSpPr bwMode="auto">
            <a:xfrm>
              <a:off x="1728" y="2230"/>
              <a:ext cx="4027" cy="2085"/>
              <a:chOff x="1728" y="2230"/>
              <a:chExt cx="4027" cy="2085"/>
            </a:xfrm>
          </p:grpSpPr>
          <p:sp>
            <p:nvSpPr>
              <p:cNvPr id="26630" name="Freeform 6">
                <a:extLst>
                  <a:ext uri="{FF2B5EF4-FFF2-40B4-BE49-F238E27FC236}">
                    <a16:creationId xmlns:a16="http://schemas.microsoft.com/office/drawing/2014/main" id="{7B736C89-D1A0-53C8-142A-CB5B3A833E3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26631" name="Freeform 7">
                <a:extLst>
                  <a:ext uri="{FF2B5EF4-FFF2-40B4-BE49-F238E27FC236}">
                    <a16:creationId xmlns:a16="http://schemas.microsoft.com/office/drawing/2014/main" id="{377739AD-55AB-DD4E-10A5-338B6428436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26632" name="Freeform 8">
                <a:extLst>
                  <a:ext uri="{FF2B5EF4-FFF2-40B4-BE49-F238E27FC236}">
                    <a16:creationId xmlns:a16="http://schemas.microsoft.com/office/drawing/2014/main" id="{B83675D5-E1AE-1521-CC2D-D01335C83DB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26633" name="Freeform 9">
                <a:extLst>
                  <a:ext uri="{FF2B5EF4-FFF2-40B4-BE49-F238E27FC236}">
                    <a16:creationId xmlns:a16="http://schemas.microsoft.com/office/drawing/2014/main" id="{F90F21BE-304E-D9FA-92D7-6651E0E67D16}"/>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26634" name="Freeform 10">
                <a:extLst>
                  <a:ext uri="{FF2B5EF4-FFF2-40B4-BE49-F238E27FC236}">
                    <a16:creationId xmlns:a16="http://schemas.microsoft.com/office/drawing/2014/main" id="{004C6FD2-3846-51FA-FEEC-7442103DEF8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26635" name="Freeform 11">
              <a:extLst>
                <a:ext uri="{FF2B5EF4-FFF2-40B4-BE49-F238E27FC236}">
                  <a16:creationId xmlns:a16="http://schemas.microsoft.com/office/drawing/2014/main" id="{3B87C85D-B13B-5C4A-1A55-D0975E9352A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26636" name="Freeform 12">
              <a:extLst>
                <a:ext uri="{FF2B5EF4-FFF2-40B4-BE49-F238E27FC236}">
                  <a16:creationId xmlns:a16="http://schemas.microsoft.com/office/drawing/2014/main" id="{E0752AC2-407D-AC30-551D-95573A1D6707}"/>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6637" name="Rectangle 13">
            <a:extLst>
              <a:ext uri="{FF2B5EF4-FFF2-40B4-BE49-F238E27FC236}">
                <a16:creationId xmlns:a16="http://schemas.microsoft.com/office/drawing/2014/main" id="{67849EAA-9420-DCFF-E1E5-ECE7883A04C8}"/>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6638" name="Rectangle 14">
            <a:extLst>
              <a:ext uri="{FF2B5EF4-FFF2-40B4-BE49-F238E27FC236}">
                <a16:creationId xmlns:a16="http://schemas.microsoft.com/office/drawing/2014/main" id="{C825D9F7-EF34-E625-BBED-3C766B31E6FD}"/>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cs typeface="Arial" pitchFamily="34" charset="0"/>
              </a:defRPr>
            </a:lvl1pPr>
          </a:lstStyle>
          <a:p>
            <a:pPr>
              <a:defRPr/>
            </a:pPr>
            <a:endParaRPr lang="ru-RU"/>
          </a:p>
        </p:txBody>
      </p:sp>
      <p:sp>
        <p:nvSpPr>
          <p:cNvPr id="26639" name="Rectangle 15">
            <a:extLst>
              <a:ext uri="{FF2B5EF4-FFF2-40B4-BE49-F238E27FC236}">
                <a16:creationId xmlns:a16="http://schemas.microsoft.com/office/drawing/2014/main" id="{B71A172C-4ACA-5DA8-F1D0-C2ACBF034265}"/>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dk2" tx1="lt1" bg2="dk1" tx2="lt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247FC02-93A6-2BBA-7D06-AEEABA2ADAD7}"/>
              </a:ext>
            </a:extLst>
          </p:cNvPr>
          <p:cNvSpPr>
            <a:spLocks noGrp="1" noRot="1" noChangeArrowheads="1"/>
          </p:cNvSpPr>
          <p:nvPr>
            <p:ph type="ctrTitle" idx="4294967295"/>
          </p:nvPr>
        </p:nvSpPr>
        <p:spPr>
          <a:xfrm>
            <a:off x="914400" y="1219200"/>
            <a:ext cx="7848600" cy="2971800"/>
          </a:xfrm>
        </p:spPr>
        <p:txBody>
          <a:bodyPr/>
          <a:lstStyle/>
          <a:p>
            <a:pPr eaLnBrk="1" hangingPunct="1">
              <a:defRPr/>
            </a:pPr>
            <a:br>
              <a:rPr lang="ru-RU" sz="3600" i="1" dirty="0">
                <a:latin typeface="Times New Roman" pitchFamily="18" charset="0"/>
                <a:cs typeface="Times New Roman" pitchFamily="18" charset="0"/>
              </a:rPr>
            </a:br>
            <a:r>
              <a:rPr lang="ru-RU" sz="3600" dirty="0">
                <a:latin typeface="Times New Roman" pitchFamily="18" charset="0"/>
                <a:cs typeface="Times New Roman" pitchFamily="18" charset="0"/>
              </a:rPr>
              <a:t>ОТБОР  И ОРИЕНТАЦИЯ СПОРТСМЕНОВ В МНОГОЛЕТНЕЙ ПОДГОТОВКЕ  </a:t>
            </a:r>
          </a:p>
        </p:txBody>
      </p:sp>
      <p:sp>
        <p:nvSpPr>
          <p:cNvPr id="3075" name="TextBox 3">
            <a:extLst>
              <a:ext uri="{FF2B5EF4-FFF2-40B4-BE49-F238E27FC236}">
                <a16:creationId xmlns:a16="http://schemas.microsoft.com/office/drawing/2014/main" id="{37B9CFEF-FD39-3FF4-2C91-407D1A5B12A5}"/>
              </a:ext>
            </a:extLst>
          </p:cNvPr>
          <p:cNvSpPr txBox="1">
            <a:spLocks noChangeArrowheads="1"/>
          </p:cNvSpPr>
          <p:nvPr/>
        </p:nvSpPr>
        <p:spPr bwMode="auto">
          <a:xfrm>
            <a:off x="5791200" y="47244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endParaRPr lang="ru-RU" alt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2950D957-6A98-2AD8-E7A0-080C9E0134F4}"/>
              </a:ext>
            </a:extLst>
          </p:cNvPr>
          <p:cNvSpPr>
            <a:spLocks noGrp="1"/>
          </p:cNvSpPr>
          <p:nvPr>
            <p:ph idx="1"/>
          </p:nvPr>
        </p:nvSpPr>
        <p:spPr/>
        <p:txBody>
          <a:bodyPr/>
          <a:lstStyle/>
          <a:p>
            <a:pPr>
              <a:defRPr/>
            </a:pPr>
            <a:r>
              <a:rPr lang="ru-RU" sz="2800" dirty="0">
                <a:latin typeface="Times New Roman" pitchFamily="18" charset="0"/>
                <a:cs typeface="Times New Roman" pitchFamily="18" charset="0"/>
              </a:rPr>
              <a:t>Ядро спорта состоит из трех элементов: спортивный отбор, тренировка и соревнования. Именно эти три элемента являются той основой, через которую проявляется функционирование и развитие сферы спорта в целом.</a:t>
            </a:r>
          </a:p>
          <a:p>
            <a:pPr>
              <a:defRPr/>
            </a:pPr>
            <a:endParaRPr lang="ru-RU"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58F7EB2-7853-AEC4-670C-016285EC7E56}"/>
              </a:ext>
            </a:extLst>
          </p:cNvPr>
          <p:cNvSpPr>
            <a:spLocks noGrp="1" noRot="1" noChangeArrowheads="1"/>
          </p:cNvSpPr>
          <p:nvPr>
            <p:ph type="title"/>
          </p:nvPr>
        </p:nvSpPr>
        <p:spPr/>
        <p:txBody>
          <a:bodyPr/>
          <a:lstStyle/>
          <a:p>
            <a:pPr eaLnBrk="1" hangingPunct="1">
              <a:defRPr/>
            </a:pPr>
            <a:r>
              <a:rPr lang="ru-RU" sz="2800" dirty="0">
                <a:latin typeface="Times New Roman" pitchFamily="18" charset="0"/>
                <a:cs typeface="Times New Roman" pitchFamily="18" charset="0"/>
              </a:rPr>
              <a:t>Принципы отбора спортсменов для включения их в состав сборных команд по видам спорта:</a:t>
            </a:r>
            <a:br>
              <a:rPr lang="ru-RU" sz="2800" dirty="0"/>
            </a:br>
            <a:endParaRPr lang="ru-RU" sz="2800" dirty="0"/>
          </a:p>
        </p:txBody>
      </p:sp>
      <p:sp>
        <p:nvSpPr>
          <p:cNvPr id="122883" name="Rectangle 3">
            <a:extLst>
              <a:ext uri="{FF2B5EF4-FFF2-40B4-BE49-F238E27FC236}">
                <a16:creationId xmlns:a16="http://schemas.microsoft.com/office/drawing/2014/main" id="{724E5CAA-8049-4BD1-5997-7B1CEDDD8277}"/>
              </a:ext>
            </a:extLst>
          </p:cNvPr>
          <p:cNvSpPr>
            <a:spLocks noGrp="1" noChangeArrowheads="1"/>
          </p:cNvSpPr>
          <p:nvPr>
            <p:ph type="body" idx="1"/>
          </p:nvPr>
        </p:nvSpPr>
        <p:spPr/>
        <p:txBody>
          <a:bodyPr/>
          <a:lstStyle/>
          <a:p>
            <a:pPr eaLnBrk="1" hangingPunct="1">
              <a:lnSpc>
                <a:spcPct val="90000"/>
              </a:lnSpc>
              <a:defRPr/>
            </a:pPr>
            <a:r>
              <a:rPr lang="ru-RU" sz="2800" b="1" dirty="0">
                <a:solidFill>
                  <a:schemeClr val="hlink"/>
                </a:solidFill>
                <a:latin typeface="Times New Roman" pitchFamily="18" charset="0"/>
                <a:cs typeface="Times New Roman" pitchFamily="18" charset="0"/>
              </a:rPr>
              <a:t>3. Принцип систематичности и непрерывности</a:t>
            </a:r>
            <a:r>
              <a:rPr lang="ru-RU" sz="2800" dirty="0">
                <a:latin typeface="Times New Roman" pitchFamily="18" charset="0"/>
                <a:cs typeface="Times New Roman" pitchFamily="18" charset="0"/>
              </a:rPr>
              <a:t> – учитывается план многолетней спортивной подготовки спортсмена и его эффективность по ежегодному приросту результатов, отношение спортсмена к учебно-тренировочному процессу (наличие пропусков, мотивация) в рамках подготовки к отборочным соревнованиям.</a:t>
            </a:r>
          </a:p>
          <a:p>
            <a:pPr eaLnBrk="1" hangingPunct="1">
              <a:lnSpc>
                <a:spcPct val="90000"/>
              </a:lnSpc>
              <a:buFont typeface="Wingdings" pitchFamily="2" charset="2"/>
              <a:buNone/>
              <a:defRPr/>
            </a:pPr>
            <a:endParaRPr lang="ru-R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54A54BEB-32A3-B66C-90D5-91A1E5313C1B}"/>
              </a:ext>
            </a:extLst>
          </p:cNvPr>
          <p:cNvSpPr>
            <a:spLocks noGrp="1" noRot="1" noChangeArrowheads="1"/>
          </p:cNvSpPr>
          <p:nvPr>
            <p:ph type="title"/>
          </p:nvPr>
        </p:nvSpPr>
        <p:spPr>
          <a:xfrm>
            <a:off x="533400" y="228600"/>
            <a:ext cx="8229600" cy="1143000"/>
          </a:xfrm>
        </p:spPr>
        <p:txBody>
          <a:bodyPr/>
          <a:lstStyle/>
          <a:p>
            <a:pPr eaLnBrk="1" hangingPunct="1">
              <a:defRPr/>
            </a:pPr>
            <a:r>
              <a:rPr lang="ru-RU" sz="2800" dirty="0">
                <a:latin typeface="Times New Roman" pitchFamily="18" charset="0"/>
                <a:cs typeface="Times New Roman" pitchFamily="18" charset="0"/>
              </a:rPr>
              <a:t>Принципы отбора спортсменов для включения их в состав сборных команд по видам спорта:</a:t>
            </a:r>
            <a:br>
              <a:rPr lang="ru-RU" sz="2800" dirty="0"/>
            </a:br>
            <a:endParaRPr lang="ru-RU" sz="2800" dirty="0"/>
          </a:p>
        </p:txBody>
      </p:sp>
      <p:sp>
        <p:nvSpPr>
          <p:cNvPr id="123907" name="Rectangle 3">
            <a:extLst>
              <a:ext uri="{FF2B5EF4-FFF2-40B4-BE49-F238E27FC236}">
                <a16:creationId xmlns:a16="http://schemas.microsoft.com/office/drawing/2014/main" id="{01190197-7D89-802C-D193-8DAB8BC349FD}"/>
              </a:ext>
            </a:extLst>
          </p:cNvPr>
          <p:cNvSpPr>
            <a:spLocks noGrp="1" noChangeArrowheads="1"/>
          </p:cNvSpPr>
          <p:nvPr>
            <p:ph type="body" idx="1"/>
          </p:nvPr>
        </p:nvSpPr>
        <p:spPr/>
        <p:txBody>
          <a:bodyPr/>
          <a:lstStyle/>
          <a:p>
            <a:pPr eaLnBrk="1" hangingPunct="1">
              <a:defRPr/>
            </a:pPr>
            <a:r>
              <a:rPr lang="ru-RU" sz="2800" dirty="0">
                <a:solidFill>
                  <a:schemeClr val="hlink"/>
                </a:solidFill>
                <a:latin typeface="Times New Roman" pitchFamily="18" charset="0"/>
                <a:cs typeface="Times New Roman" pitchFamily="18" charset="0"/>
              </a:rPr>
              <a:t>4. </a:t>
            </a:r>
            <a:r>
              <a:rPr lang="ru-RU" sz="2800" b="1" dirty="0">
                <a:solidFill>
                  <a:schemeClr val="hlink"/>
                </a:solidFill>
                <a:latin typeface="Times New Roman" pitchFamily="18" charset="0"/>
                <a:cs typeface="Times New Roman" pitchFamily="18" charset="0"/>
              </a:rPr>
              <a:t>Принцип индивидуальности</a:t>
            </a:r>
            <a:r>
              <a:rPr lang="ru-RU" sz="2800" dirty="0">
                <a:latin typeface="Times New Roman" pitchFamily="18" charset="0"/>
                <a:cs typeface="Times New Roman" pitchFamily="18" charset="0"/>
              </a:rPr>
              <a:t> – осуществление индивидуального подхода по динамике спортивных результатов в макроциклах спортивной подготовки, по медицинскому обеспечению и антидопинговому контролю  спортсменов – кандидатов в состав сборной команды по видам спорта.</a:t>
            </a:r>
          </a:p>
          <a:p>
            <a:pPr eaLnBrk="1" hangingPunct="1">
              <a:buFont typeface="Wingdings" pitchFamily="2" charset="2"/>
              <a:buNone/>
              <a:defRPr/>
            </a:pPr>
            <a:endParaRPr lang="ru-RU"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63CDF22-416F-C263-BF8D-09B5B07613F1}"/>
              </a:ext>
            </a:extLst>
          </p:cNvPr>
          <p:cNvSpPr>
            <a:spLocks noGrp="1" noRot="1" noChangeArrowheads="1"/>
          </p:cNvSpPr>
          <p:nvPr>
            <p:ph type="title"/>
          </p:nvPr>
        </p:nvSpPr>
        <p:spPr/>
        <p:txBody>
          <a:bodyPr/>
          <a:lstStyle/>
          <a:p>
            <a:pPr eaLnBrk="1" hangingPunct="1">
              <a:defRPr/>
            </a:pPr>
            <a:r>
              <a:rPr lang="ru-RU" sz="2800" dirty="0">
                <a:solidFill>
                  <a:schemeClr val="tx1"/>
                </a:solidFill>
                <a:latin typeface="Times New Roman" pitchFamily="18" charset="0"/>
                <a:cs typeface="Times New Roman" pitchFamily="18" charset="0"/>
              </a:rPr>
              <a:t>Отбор на этапе высшего спортивного мастерства:</a:t>
            </a:r>
          </a:p>
        </p:txBody>
      </p:sp>
      <p:sp>
        <p:nvSpPr>
          <p:cNvPr id="129027" name="Rectangle 3">
            <a:extLst>
              <a:ext uri="{FF2B5EF4-FFF2-40B4-BE49-F238E27FC236}">
                <a16:creationId xmlns:a16="http://schemas.microsoft.com/office/drawing/2014/main" id="{973B8F1B-44E3-BFDC-317D-A31A19A64224}"/>
              </a:ext>
            </a:extLst>
          </p:cNvPr>
          <p:cNvSpPr>
            <a:spLocks noGrp="1" noChangeArrowheads="1"/>
          </p:cNvSpPr>
          <p:nvPr>
            <p:ph type="body" idx="1"/>
          </p:nvPr>
        </p:nvSpPr>
        <p:spPr/>
        <p:txBody>
          <a:bodyPr/>
          <a:lstStyle/>
          <a:p>
            <a:pPr eaLnBrk="1" hangingPunct="1">
              <a:buFont typeface="Wingdings" pitchFamily="2" charset="2"/>
              <a:buNone/>
              <a:defRPr/>
            </a:pPr>
            <a:r>
              <a:rPr lang="ru-RU" dirty="0"/>
              <a:t>   </a:t>
            </a:r>
            <a:r>
              <a:rPr lang="ru-RU" sz="2800" dirty="0">
                <a:latin typeface="Times New Roman" pitchFamily="18" charset="0"/>
                <a:cs typeface="Times New Roman" pitchFamily="18" charset="0"/>
              </a:rPr>
              <a:t>Основной формой отбора кандидатов в сборные команды служат спортивные соревнования.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524F4F8-7036-5D01-E292-6F4331BCCEBE}"/>
              </a:ext>
            </a:extLst>
          </p:cNvPr>
          <p:cNvSpPr>
            <a:spLocks noGrp="1" noRot="1" noChangeArrowheads="1"/>
          </p:cNvSpPr>
          <p:nvPr>
            <p:ph type="title"/>
          </p:nvPr>
        </p:nvSpPr>
        <p:spPr/>
        <p:txBody>
          <a:bodyPr/>
          <a:lstStyle/>
          <a:p>
            <a:pPr eaLnBrk="1" hangingPunct="1">
              <a:defRPr/>
            </a:pPr>
            <a:r>
              <a:rPr lang="ru-RU" sz="2800" dirty="0">
                <a:solidFill>
                  <a:schemeClr val="tx1"/>
                </a:solidFill>
                <a:latin typeface="Times New Roman" pitchFamily="18" charset="0"/>
                <a:cs typeface="Times New Roman" pitchFamily="18" charset="0"/>
              </a:rPr>
              <a:t>Критерии отбора на этапе высшего спортивного мастерства</a:t>
            </a:r>
          </a:p>
        </p:txBody>
      </p:sp>
      <p:sp>
        <p:nvSpPr>
          <p:cNvPr id="105475" name="Rectangle 3">
            <a:extLst>
              <a:ext uri="{FF2B5EF4-FFF2-40B4-BE49-F238E27FC236}">
                <a16:creationId xmlns:a16="http://schemas.microsoft.com/office/drawing/2014/main" id="{9C332C52-2A1B-344B-81FF-01F7E6D2B67C}"/>
              </a:ext>
            </a:extLst>
          </p:cNvPr>
          <p:cNvSpPr>
            <a:spLocks noGrp="1" noChangeArrowheads="1"/>
          </p:cNvSpPr>
          <p:nvPr>
            <p:ph type="body" idx="1"/>
          </p:nvPr>
        </p:nvSpPr>
        <p:spPr/>
        <p:txBody>
          <a:bodyPr/>
          <a:lstStyle/>
          <a:p>
            <a:pPr eaLnBrk="1" hangingPunct="1">
              <a:lnSpc>
                <a:spcPct val="80000"/>
              </a:lnSpc>
              <a:buFont typeface="Wingdings" pitchFamily="2" charset="2"/>
              <a:buNone/>
              <a:defRPr/>
            </a:pPr>
            <a:r>
              <a:rPr lang="ru-RU" sz="2800" dirty="0">
                <a:solidFill>
                  <a:schemeClr val="hlink"/>
                </a:solidFill>
              </a:rPr>
              <a:t>   - </a:t>
            </a:r>
            <a:r>
              <a:rPr lang="ru-RU" sz="2800" dirty="0">
                <a:solidFill>
                  <a:schemeClr val="hlink"/>
                </a:solidFill>
                <a:latin typeface="Times New Roman" pitchFamily="18" charset="0"/>
                <a:cs typeface="Times New Roman" pitchFamily="18" charset="0"/>
              </a:rPr>
              <a:t>спортивный результат;</a:t>
            </a:r>
          </a:p>
          <a:p>
            <a:pPr eaLnBrk="1" hangingPunct="1">
              <a:lnSpc>
                <a:spcPct val="80000"/>
              </a:lnSpc>
              <a:buFont typeface="Wingdings" pitchFamily="2" charset="2"/>
              <a:buNone/>
              <a:defRPr/>
            </a:pPr>
            <a:r>
              <a:rPr lang="ru-RU" sz="2800" dirty="0">
                <a:latin typeface="Times New Roman" pitchFamily="18" charset="0"/>
                <a:cs typeface="Times New Roman" pitchFamily="18" charset="0"/>
              </a:rPr>
              <a:t>    - динамика результатов на протяжении двух-трех последних лет; </a:t>
            </a:r>
          </a:p>
          <a:p>
            <a:pPr eaLnBrk="1" hangingPunct="1">
              <a:lnSpc>
                <a:spcPct val="80000"/>
              </a:lnSpc>
              <a:buFont typeface="Wingdings" pitchFamily="2" charset="2"/>
              <a:buNone/>
              <a:defRPr/>
            </a:pPr>
            <a:r>
              <a:rPr lang="ru-RU" sz="2800" dirty="0">
                <a:latin typeface="Times New Roman" pitchFamily="18" charset="0"/>
                <a:cs typeface="Times New Roman" pitchFamily="18" charset="0"/>
              </a:rPr>
              <a:t>    - динамика результатов в течение текущего года; </a:t>
            </a:r>
          </a:p>
          <a:p>
            <a:pPr eaLnBrk="1" hangingPunct="1">
              <a:lnSpc>
                <a:spcPct val="80000"/>
              </a:lnSpc>
              <a:buFont typeface="Wingdings" pitchFamily="2" charset="2"/>
              <a:buNone/>
              <a:defRPr/>
            </a:pPr>
            <a:r>
              <a:rPr lang="ru-RU" sz="2800" dirty="0">
                <a:latin typeface="Times New Roman" pitchFamily="18" charset="0"/>
                <a:cs typeface="Times New Roman" pitchFamily="18" charset="0"/>
              </a:rPr>
              <a:t>    - стаж регулярных занятий спортом;</a:t>
            </a:r>
          </a:p>
          <a:p>
            <a:pPr eaLnBrk="1" hangingPunct="1">
              <a:lnSpc>
                <a:spcPct val="80000"/>
              </a:lnSpc>
              <a:buFont typeface="Wingdings" pitchFamily="2" charset="2"/>
              <a:buNone/>
              <a:defRPr/>
            </a:pPr>
            <a:r>
              <a:rPr lang="ru-RU" sz="2800" dirty="0">
                <a:latin typeface="Times New Roman" pitchFamily="18" charset="0"/>
                <a:cs typeface="Times New Roman" pitchFamily="18" charset="0"/>
              </a:rPr>
              <a:t>     - соответствие основных компонентов физической подготовленности и физического развития требованиям данного вида спорта на уровне результатов национального и мирового уровня.</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id="{02326BF5-EA4B-32CB-BE3C-FCAF7C129299}"/>
              </a:ext>
            </a:extLst>
          </p:cNvPr>
          <p:cNvSpPr>
            <a:spLocks noGrp="1" noChangeArrowheads="1"/>
          </p:cNvSpPr>
          <p:nvPr>
            <p:ph type="body" idx="1"/>
          </p:nvPr>
        </p:nvSpPr>
        <p:spPr/>
        <p:txBody>
          <a:bodyPr/>
          <a:lstStyle/>
          <a:p>
            <a:pPr algn="ctr" eaLnBrk="1" hangingPunct="1">
              <a:buFont typeface="Wingdings" pitchFamily="2" charset="2"/>
              <a:buNone/>
              <a:defRPr/>
            </a:pPr>
            <a:r>
              <a:rPr lang="ru-RU" sz="3600" dirty="0">
                <a:latin typeface="Times New Roman" pitchFamily="18" charset="0"/>
                <a:cs typeface="Times New Roman" pitchFamily="18" charset="0"/>
              </a:rPr>
              <a:t>Благодарю за внимание за внимание!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4D2A6-90BF-CC25-2342-CC233C982B46}"/>
              </a:ext>
            </a:extLst>
          </p:cNvPr>
          <p:cNvSpPr>
            <a:spLocks noGrp="1"/>
          </p:cNvSpPr>
          <p:nvPr>
            <p:ph type="title"/>
          </p:nvPr>
        </p:nvSpPr>
        <p:spPr/>
        <p:txBody>
          <a:bodyPr/>
          <a:lstStyle/>
          <a:p>
            <a:pPr>
              <a:defRPr/>
            </a:pPr>
            <a:r>
              <a:rPr lang="ru-RU" sz="3200" dirty="0">
                <a:solidFill>
                  <a:schemeClr val="tx1"/>
                </a:solidFill>
                <a:latin typeface="Times New Roman" pitchFamily="18" charset="0"/>
                <a:cs typeface="Times New Roman" pitchFamily="18" charset="0"/>
              </a:rPr>
              <a:t>Вопрос 3.      Ядро спорта состоит из трех      элементов:</a:t>
            </a:r>
          </a:p>
        </p:txBody>
      </p:sp>
      <p:graphicFrame>
        <p:nvGraphicFramePr>
          <p:cNvPr id="4" name="Содержимое 3">
            <a:extLst>
              <a:ext uri="{FF2B5EF4-FFF2-40B4-BE49-F238E27FC236}">
                <a16:creationId xmlns:a16="http://schemas.microsoft.com/office/drawing/2014/main" id="{E4C5A5D1-FD29-2371-0EEF-55C6E2CB9549}"/>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56F3928D-76A0-7077-CB57-A239B6779466}"/>
              </a:ext>
            </a:extLst>
          </p:cNvPr>
          <p:cNvSpPr>
            <a:spLocks noGrp="1"/>
          </p:cNvSpPr>
          <p:nvPr>
            <p:ph idx="1"/>
          </p:nvPr>
        </p:nvSpPr>
        <p:spPr>
          <a:xfrm>
            <a:off x="304800" y="228600"/>
            <a:ext cx="8534400" cy="6400800"/>
          </a:xfrm>
        </p:spPr>
        <p:txBody>
          <a:bodyPr/>
          <a:lstStyle/>
          <a:p>
            <a:pPr>
              <a:defRPr/>
            </a:pPr>
            <a:r>
              <a:rPr lang="ru-RU" dirty="0">
                <a:latin typeface="Times New Roman" pitchFamily="18" charset="0"/>
                <a:cs typeface="Times New Roman" pitchFamily="18" charset="0"/>
              </a:rPr>
              <a:t>По определению большинства специалистов </a:t>
            </a:r>
            <a:r>
              <a:rPr lang="ru-RU" b="1" i="1" dirty="0">
                <a:latin typeface="Times New Roman" pitchFamily="18" charset="0"/>
                <a:cs typeface="Times New Roman" pitchFamily="18" charset="0"/>
              </a:rPr>
              <a:t>спортивный отбор</a:t>
            </a:r>
            <a:r>
              <a:rPr lang="ru-RU" i="1" dirty="0">
                <a:latin typeface="Times New Roman" pitchFamily="18" charset="0"/>
                <a:cs typeface="Times New Roman" pitchFamily="18" charset="0"/>
              </a:rPr>
              <a:t> :</a:t>
            </a:r>
          </a:p>
          <a:p>
            <a:pPr>
              <a:defRPr/>
            </a:pPr>
            <a:r>
              <a:rPr lang="ru-RU" sz="2400" b="1" i="1" dirty="0">
                <a:latin typeface="Times New Roman" pitchFamily="18" charset="0"/>
                <a:cs typeface="Times New Roman" pitchFamily="18" charset="0"/>
              </a:rPr>
              <a:t>Спортивный отбор</a:t>
            </a:r>
            <a:r>
              <a:rPr lang="ru-RU" sz="2400" dirty="0">
                <a:latin typeface="Times New Roman" pitchFamily="18" charset="0"/>
                <a:cs typeface="Times New Roman" pitchFamily="18" charset="0"/>
              </a:rPr>
              <a:t> - это многолетний многоступенчатый процесс, охватывающий все периоды спортивной подготовки. Он основан на всестороннем изучении способностей спортсменов, создании благоприятных предпосылок для формирования этих способностей, позволяющих успешно совершенствоваться в избранном виде спорта.</a:t>
            </a:r>
          </a:p>
          <a:p>
            <a:pPr>
              <a:defRPr/>
            </a:pPr>
            <a:r>
              <a:rPr lang="ru-RU" sz="2400" dirty="0">
                <a:latin typeface="Times New Roman" pitchFamily="18" charset="0"/>
                <a:cs typeface="Times New Roman" pitchFamily="18" charset="0"/>
              </a:rPr>
              <a:t> </a:t>
            </a:r>
            <a:r>
              <a:rPr lang="ru-RU" sz="2400" b="1" i="1" dirty="0">
                <a:latin typeface="Times New Roman" pitchFamily="18" charset="0"/>
                <a:cs typeface="Times New Roman" pitchFamily="18" charset="0"/>
              </a:rPr>
              <a:t>Спортивный отбор </a:t>
            </a:r>
            <a:r>
              <a:rPr lang="ru-RU" sz="2400" dirty="0">
                <a:latin typeface="Times New Roman" pitchFamily="18" charset="0"/>
                <a:cs typeface="Times New Roman" pitchFamily="18" charset="0"/>
              </a:rPr>
              <a:t>- это процесс поиска наиболее одаренных людей, способных достичь высоких результатов в конкретном виде спорта. Производить отбор - значит, выделять среди занимающихся данным видом спорта только наиболее подходящих лиц. </a:t>
            </a:r>
          </a:p>
          <a:p>
            <a:pPr>
              <a:defRPr/>
            </a:pPr>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1F8C88F8-1AC7-CCE8-C09A-A33361B8D8DE}"/>
              </a:ext>
            </a:extLst>
          </p:cNvPr>
          <p:cNvSpPr>
            <a:spLocks noGrp="1"/>
          </p:cNvSpPr>
          <p:nvPr>
            <p:ph idx="1"/>
          </p:nvPr>
        </p:nvSpPr>
        <p:spPr>
          <a:xfrm>
            <a:off x="457200" y="457200"/>
            <a:ext cx="8686800" cy="5668963"/>
          </a:xfrm>
        </p:spPr>
        <p:txBody>
          <a:bodyPr/>
          <a:lstStyle/>
          <a:p>
            <a:pPr>
              <a:defRPr/>
            </a:pPr>
            <a:r>
              <a:rPr lang="ru-RU" sz="2800" b="1" i="1" dirty="0">
                <a:latin typeface="Times New Roman" pitchFamily="18" charset="0"/>
                <a:cs typeface="Times New Roman" pitchFamily="18" charset="0"/>
              </a:rPr>
              <a:t>Физкультурно-спортивная ориентация</a:t>
            </a:r>
            <a:r>
              <a:rPr lang="ru-RU" sz="2800" i="1" dirty="0">
                <a:latin typeface="Times New Roman" pitchFamily="18" charset="0"/>
                <a:cs typeface="Times New Roman" pitchFamily="18" charset="0"/>
              </a:rPr>
              <a:t> – </a:t>
            </a:r>
            <a:r>
              <a:rPr lang="ru-RU" sz="2800" dirty="0">
                <a:latin typeface="Times New Roman" pitchFamily="18" charset="0"/>
                <a:cs typeface="Times New Roman" pitchFamily="18" charset="0"/>
              </a:rPr>
              <a:t>это система организационно-методических мероприятий, включающих педагогические, психологические, социологические и медико-биологические методы исследования спортивной предрасположенности, позволяющих наметить наиболее предпочтительное направление специализации приобщаемого к спорту человека (подбор вида спорта для человека) – с одной стороны, а также оптимальную для него степень напряженности занятий, исходя из реальности достижения в спорте тех или иных целей, – с другой.</a:t>
            </a:r>
          </a:p>
          <a:p>
            <a:pPr>
              <a:defRPr/>
            </a:pPr>
            <a:endParaRPr lang="ru-RU"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87E90520-4051-F209-7DDF-F60626E9D017}"/>
              </a:ext>
            </a:extLst>
          </p:cNvPr>
          <p:cNvSpPr>
            <a:spLocks noGrp="1"/>
          </p:cNvSpPr>
          <p:nvPr>
            <p:ph idx="1"/>
          </p:nvPr>
        </p:nvSpPr>
        <p:spPr>
          <a:xfrm>
            <a:off x="457200" y="381000"/>
            <a:ext cx="8229600" cy="5745163"/>
          </a:xfrm>
        </p:spPr>
        <p:txBody>
          <a:bodyPr/>
          <a:lstStyle/>
          <a:p>
            <a:pPr>
              <a:buFont typeface="Wingdings" pitchFamily="2" charset="2"/>
              <a:buNone/>
              <a:defRPr/>
            </a:pPr>
            <a:endParaRPr lang="ru-RU" b="1" i="1" dirty="0">
              <a:latin typeface="Times New Roman" pitchFamily="18" charset="0"/>
              <a:cs typeface="Times New Roman" pitchFamily="18" charset="0"/>
            </a:endParaRPr>
          </a:p>
          <a:p>
            <a:pPr>
              <a:defRPr/>
            </a:pPr>
            <a:r>
              <a:rPr lang="ru-RU" b="1" i="1" dirty="0">
                <a:latin typeface="Times New Roman" pitchFamily="18" charset="0"/>
                <a:cs typeface="Times New Roman" pitchFamily="18" charset="0"/>
              </a:rPr>
              <a:t>Спортивная селекция</a:t>
            </a:r>
            <a:r>
              <a:rPr lang="ru-RU" dirty="0">
                <a:latin typeface="Times New Roman" pitchFamily="18" charset="0"/>
                <a:cs typeface="Times New Roman" pitchFamily="18" charset="0"/>
              </a:rPr>
              <a:t> – это система мероприятий, предусматривающих периодический отбор лучших спортсменов в сборные команды или иные команды на различных этапах спортивного совершенствования.</a:t>
            </a:r>
          </a:p>
          <a:p>
            <a:pPr>
              <a:defRPr/>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7BC9E67A-4431-0503-A50C-996EFFB59D3D}"/>
              </a:ext>
            </a:extLst>
          </p:cNvPr>
          <p:cNvSpPr>
            <a:spLocks noGrp="1"/>
          </p:cNvSpPr>
          <p:nvPr>
            <p:ph idx="1"/>
          </p:nvPr>
        </p:nvSpPr>
        <p:spPr>
          <a:xfrm>
            <a:off x="457200" y="685800"/>
            <a:ext cx="8229600" cy="5440363"/>
          </a:xfrm>
        </p:spPr>
        <p:txBody>
          <a:bodyPr/>
          <a:lstStyle/>
          <a:p>
            <a:pPr>
              <a:defRPr/>
            </a:pPr>
            <a:r>
              <a:rPr lang="ru-RU" b="1" i="1" dirty="0">
                <a:latin typeface="Times New Roman" pitchFamily="18" charset="0"/>
                <a:cs typeface="Times New Roman" pitchFamily="18" charset="0"/>
              </a:rPr>
              <a:t>Спортивный талант</a:t>
            </a:r>
            <a:r>
              <a:rPr lang="ru-RU" dirty="0">
                <a:latin typeface="Times New Roman" pitchFamily="18" charset="0"/>
                <a:cs typeface="Times New Roman" pitchFamily="18" charset="0"/>
              </a:rPr>
              <a:t>  чаще определяется различными факторами, среди которых выделяются наследственность, биологический возраст молодого поколения, особенности телосложения, биомеханические параметры, темпы развития работоспособности.</a:t>
            </a:r>
          </a:p>
          <a:p>
            <a:pPr>
              <a:defRPr/>
            </a:pPr>
            <a:r>
              <a:rPr lang="ru-RU" dirty="0">
                <a:latin typeface="Times New Roman" pitchFamily="18" charset="0"/>
                <a:cs typeface="Times New Roman" pitchFamily="18" charset="0"/>
              </a:rPr>
              <a:t> В целом отмечается, что талант - явление уникальное и встречается довольно редко.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48876CFB-2327-B9B7-B23E-C2FF05B8C9E2}"/>
              </a:ext>
            </a:extLst>
          </p:cNvPr>
          <p:cNvSpPr>
            <a:spLocks noGrp="1"/>
          </p:cNvSpPr>
          <p:nvPr>
            <p:ph idx="1"/>
          </p:nvPr>
        </p:nvSpPr>
        <p:spPr>
          <a:xfrm>
            <a:off x="457200" y="685800"/>
            <a:ext cx="8458200" cy="5440363"/>
          </a:xfrm>
        </p:spPr>
        <p:txBody>
          <a:bodyPr/>
          <a:lstStyle/>
          <a:p>
            <a:pPr>
              <a:defRPr/>
            </a:pPr>
            <a:r>
              <a:rPr lang="ru-RU" b="1" i="1" dirty="0">
                <a:latin typeface="Times New Roman" pitchFamily="18" charset="0"/>
                <a:cs typeface="Times New Roman" pitchFamily="18" charset="0"/>
              </a:rPr>
              <a:t>Спортивная одаренность</a:t>
            </a:r>
            <a:r>
              <a:rPr lang="ru-RU" dirty="0">
                <a:latin typeface="Times New Roman" pitchFamily="18" charset="0"/>
                <a:cs typeface="Times New Roman" pitchFamily="18" charset="0"/>
              </a:rPr>
              <a:t> рассматривается как  сочетание высокоразвитых моторных, функциональных и психологических качеств индивида, отвечающих требованиям спортивной специализации, создающее возможность успеха в конкретной деятельности.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91E9217D-BE25-C801-1006-79124238AFEC}"/>
              </a:ext>
            </a:extLst>
          </p:cNvPr>
          <p:cNvSpPr>
            <a:spLocks noGrp="1"/>
          </p:cNvSpPr>
          <p:nvPr>
            <p:ph idx="1"/>
          </p:nvPr>
        </p:nvSpPr>
        <p:spPr>
          <a:xfrm>
            <a:off x="457200" y="609600"/>
            <a:ext cx="8229600" cy="5516563"/>
          </a:xfrm>
        </p:spPr>
        <p:txBody>
          <a:bodyPr/>
          <a:lstStyle/>
          <a:p>
            <a:pPr>
              <a:defRPr/>
            </a:pPr>
            <a:r>
              <a:rPr lang="ru-RU" b="1" i="1" dirty="0">
                <a:latin typeface="Times New Roman" pitchFamily="18" charset="0"/>
                <a:cs typeface="Times New Roman" pitchFamily="18" charset="0"/>
              </a:rPr>
              <a:t>Спортивные способности</a:t>
            </a:r>
            <a:r>
              <a:rPr lang="ru-RU" dirty="0">
                <a:latin typeface="Times New Roman" pitchFamily="18" charset="0"/>
                <a:cs typeface="Times New Roman" pitchFamily="18" charset="0"/>
              </a:rPr>
              <a:t> во многом зависят от наследственно обусловленных задатков, которые отличаются стабильностью консервативностью. Поэтому при прогнозировании спортивных способностей следует обращать внимание, прежде всего на те относительно мало изменчивые признаки, которые обусловливают успешность будущей спортивной деятельности.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75032A53-CF6B-5591-3330-CCFDFE8B3E22}"/>
              </a:ext>
            </a:extLst>
          </p:cNvPr>
          <p:cNvGraphicFramePr>
            <a:graphicFrameLocks noGrp="1"/>
          </p:cNvGraphicFramePr>
          <p:nvPr>
            <p:ph idx="1"/>
          </p:nvPr>
        </p:nvGraphicFramePr>
        <p:xfrm>
          <a:off x="457200" y="8382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80B17D39-E60A-C59D-391B-180B0213EDA8}"/>
              </a:ext>
            </a:extLst>
          </p:cNvPr>
          <p:cNvSpPr>
            <a:spLocks noChangeArrowheads="1"/>
          </p:cNvSpPr>
          <p:nvPr/>
        </p:nvSpPr>
        <p:spPr bwMode="auto">
          <a:xfrm>
            <a:off x="2819400" y="1143000"/>
            <a:ext cx="3429000" cy="15240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3200">
                <a:latin typeface="Times New Roman" panose="02020603050405020304" pitchFamily="18" charset="0"/>
                <a:cs typeface="Times New Roman" panose="02020603050405020304" pitchFamily="18" charset="0"/>
              </a:rPr>
              <a:t>Отбор</a:t>
            </a:r>
          </a:p>
        </p:txBody>
      </p:sp>
      <p:sp>
        <p:nvSpPr>
          <p:cNvPr id="21507" name="AutoShape 3">
            <a:extLst>
              <a:ext uri="{FF2B5EF4-FFF2-40B4-BE49-F238E27FC236}">
                <a16:creationId xmlns:a16="http://schemas.microsoft.com/office/drawing/2014/main" id="{4BB70FB8-047D-7F7F-79F4-891A5D8EC255}"/>
              </a:ext>
            </a:extLst>
          </p:cNvPr>
          <p:cNvSpPr>
            <a:spLocks noChangeArrowheads="1"/>
          </p:cNvSpPr>
          <p:nvPr/>
        </p:nvSpPr>
        <p:spPr bwMode="auto">
          <a:xfrm>
            <a:off x="1524000" y="3962400"/>
            <a:ext cx="2819400" cy="16002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Естественный</a:t>
            </a:r>
          </a:p>
        </p:txBody>
      </p:sp>
      <p:sp>
        <p:nvSpPr>
          <p:cNvPr id="21508" name="AutoShape 4">
            <a:extLst>
              <a:ext uri="{FF2B5EF4-FFF2-40B4-BE49-F238E27FC236}">
                <a16:creationId xmlns:a16="http://schemas.microsoft.com/office/drawing/2014/main" id="{9234D405-A970-D712-0920-F300FEFFBF01}"/>
              </a:ext>
            </a:extLst>
          </p:cNvPr>
          <p:cNvSpPr>
            <a:spLocks noChangeArrowheads="1"/>
          </p:cNvSpPr>
          <p:nvPr/>
        </p:nvSpPr>
        <p:spPr bwMode="auto">
          <a:xfrm>
            <a:off x="5562600" y="4038600"/>
            <a:ext cx="2895600" cy="15240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2800">
                <a:latin typeface="Times New Roman" panose="02020603050405020304" pitchFamily="18" charset="0"/>
                <a:cs typeface="Times New Roman" panose="02020603050405020304" pitchFamily="18" charset="0"/>
              </a:rPr>
              <a:t>Искусственный</a:t>
            </a:r>
          </a:p>
        </p:txBody>
      </p:sp>
      <p:sp>
        <p:nvSpPr>
          <p:cNvPr id="21509" name="Line 5">
            <a:extLst>
              <a:ext uri="{FF2B5EF4-FFF2-40B4-BE49-F238E27FC236}">
                <a16:creationId xmlns:a16="http://schemas.microsoft.com/office/drawing/2014/main" id="{B994FFBF-D2F3-C973-4E21-199A08C57096}"/>
              </a:ext>
            </a:extLst>
          </p:cNvPr>
          <p:cNvSpPr>
            <a:spLocks noChangeShapeType="1"/>
          </p:cNvSpPr>
          <p:nvPr/>
        </p:nvSpPr>
        <p:spPr bwMode="auto">
          <a:xfrm flipH="1">
            <a:off x="2895600" y="25908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1510" name="Line 6">
            <a:extLst>
              <a:ext uri="{FF2B5EF4-FFF2-40B4-BE49-F238E27FC236}">
                <a16:creationId xmlns:a16="http://schemas.microsoft.com/office/drawing/2014/main" id="{7F4F01FB-68A8-4B18-4AFF-71E5204A49CB}"/>
              </a:ext>
            </a:extLst>
          </p:cNvPr>
          <p:cNvSpPr>
            <a:spLocks noChangeShapeType="1"/>
          </p:cNvSpPr>
          <p:nvPr/>
        </p:nvSpPr>
        <p:spPr bwMode="auto">
          <a:xfrm>
            <a:off x="5105400" y="2590800"/>
            <a:ext cx="1295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5">
            <a:extLst>
              <a:ext uri="{FF2B5EF4-FFF2-40B4-BE49-F238E27FC236}">
                <a16:creationId xmlns:a16="http://schemas.microsoft.com/office/drawing/2014/main" id="{61E01A62-323B-7600-19F2-14C0DB55F8DA}"/>
              </a:ext>
            </a:extLst>
          </p:cNvPr>
          <p:cNvSpPr>
            <a:spLocks noChangeArrowheads="1"/>
          </p:cNvSpPr>
          <p:nvPr/>
        </p:nvSpPr>
        <p:spPr bwMode="auto">
          <a:xfrm>
            <a:off x="381000" y="242888"/>
            <a:ext cx="80772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sz="2800">
                <a:latin typeface="Times New Roman" panose="02020603050405020304" pitchFamily="18" charset="0"/>
                <a:cs typeface="Times New Roman" panose="02020603050405020304" pitchFamily="18" charset="0"/>
              </a:rPr>
              <a:t>                            </a:t>
            </a:r>
          </a:p>
          <a:p>
            <a:pPr eaLnBrk="1" hangingPunct="1"/>
            <a:r>
              <a:rPr lang="ru-RU" altLang="ru-RU" sz="3600">
                <a:latin typeface="Times New Roman" panose="02020603050405020304" pitchFamily="18" charset="0"/>
                <a:cs typeface="Times New Roman" panose="02020603050405020304" pitchFamily="18" charset="0"/>
              </a:rPr>
              <a:t>                            Вопросы:</a:t>
            </a:r>
          </a:p>
          <a:p>
            <a:pPr eaLnBrk="1" hangingPunct="1"/>
            <a:endParaRPr lang="ru-RU" altLang="ru-RU" sz="2800">
              <a:latin typeface="Times New Roman" panose="02020603050405020304" pitchFamily="18" charset="0"/>
              <a:cs typeface="Times New Roman" panose="02020603050405020304" pitchFamily="18" charset="0"/>
            </a:endParaRPr>
          </a:p>
          <a:p>
            <a:pPr eaLnBrk="1" hangingPunct="1"/>
            <a:r>
              <a:rPr lang="ru-RU" altLang="ru-RU" sz="2800">
                <a:latin typeface="Times New Roman" panose="02020603050405020304" pitchFamily="18" charset="0"/>
                <a:cs typeface="Times New Roman" panose="02020603050405020304" pitchFamily="18" charset="0"/>
              </a:rPr>
              <a:t>1. Причины отбора</a:t>
            </a:r>
          </a:p>
          <a:p>
            <a:pPr eaLnBrk="1" hangingPunct="1"/>
            <a:r>
              <a:rPr lang="ru-RU" altLang="ru-RU" sz="2800">
                <a:latin typeface="Times New Roman" panose="02020603050405020304" pitchFamily="18" charset="0"/>
                <a:cs typeface="Times New Roman" panose="02020603050405020304" pitchFamily="18" charset="0"/>
              </a:rPr>
              <a:t>2. Классификация видов спорта</a:t>
            </a:r>
          </a:p>
          <a:p>
            <a:pPr eaLnBrk="1" hangingPunct="1"/>
            <a:r>
              <a:rPr lang="ru-RU" altLang="ru-RU" sz="2800">
                <a:latin typeface="Times New Roman" panose="02020603050405020304" pitchFamily="18" charset="0"/>
                <a:cs typeface="Times New Roman" panose="02020603050405020304" pitchFamily="18" charset="0"/>
              </a:rPr>
              <a:t>3. Виды отбора в практике спорта</a:t>
            </a:r>
          </a:p>
          <a:p>
            <a:pPr eaLnBrk="1" hangingPunct="1"/>
            <a:r>
              <a:rPr lang="ru-RU" altLang="ru-RU" sz="2800">
                <a:latin typeface="Times New Roman" panose="02020603050405020304" pitchFamily="18" charset="0"/>
                <a:cs typeface="Times New Roman" panose="02020603050405020304" pitchFamily="18" charset="0"/>
              </a:rPr>
              <a:t>4. Продолжительность этапов спортивной подготовки в соответствии с ФССП</a:t>
            </a:r>
          </a:p>
          <a:p>
            <a:pPr eaLnBrk="1" hangingPunct="1"/>
            <a:r>
              <a:rPr lang="ru-RU" altLang="ru-RU" sz="2800">
                <a:latin typeface="Times New Roman" panose="02020603050405020304" pitchFamily="18" charset="0"/>
                <a:cs typeface="Times New Roman" panose="02020603050405020304" pitchFamily="18" charset="0"/>
              </a:rPr>
              <a:t>5. Этапы спортивного отбора</a:t>
            </a:r>
          </a:p>
          <a:p>
            <a:pPr eaLnBrk="1" hangingPunct="1"/>
            <a:r>
              <a:rPr lang="ru-RU" altLang="ru-RU" sz="2800">
                <a:latin typeface="Times New Roman" panose="02020603050405020304" pitchFamily="18" charset="0"/>
                <a:cs typeface="Times New Roman" panose="02020603050405020304" pitchFamily="18" charset="0"/>
              </a:rPr>
              <a:t>6. Критерии и методы отбора</a:t>
            </a:r>
          </a:p>
          <a:p>
            <a:pPr eaLnBrk="1" hangingPunct="1"/>
            <a:r>
              <a:rPr lang="ru-RU" altLang="ru-RU" sz="2800">
                <a:latin typeface="Times New Roman" panose="02020603050405020304" pitchFamily="18" charset="0"/>
                <a:cs typeface="Times New Roman" panose="02020603050405020304" pitchFamily="18" charset="0"/>
              </a:rPr>
              <a:t>7. Спортивный талант и наследственность</a:t>
            </a:r>
          </a:p>
          <a:p>
            <a:pPr eaLnBrk="1" hangingPunct="1"/>
            <a:endParaRPr lang="ru-RU" altLang="ru-RU" sz="2800">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p>
          <a:p>
            <a:pPr eaLnBrk="1" hangingPunct="1"/>
            <a:endParaRPr lang="ru-RU" altLang="ru-RU"/>
          </a:p>
          <a:p>
            <a:pPr eaLnBrk="1" hangingPunct="1"/>
            <a:endParaRPr lang="ru-RU" alt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A21B058-8CB7-F1EC-D289-151F89EAF308}"/>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Естественный отбор:</a:t>
            </a:r>
          </a:p>
        </p:txBody>
      </p:sp>
      <p:sp>
        <p:nvSpPr>
          <p:cNvPr id="97283" name="Rectangle 3">
            <a:extLst>
              <a:ext uri="{FF2B5EF4-FFF2-40B4-BE49-F238E27FC236}">
                <a16:creationId xmlns:a16="http://schemas.microsoft.com/office/drawing/2014/main" id="{A2A13F19-F757-FCD5-9F84-598451243400}"/>
              </a:ext>
            </a:extLst>
          </p:cNvPr>
          <p:cNvSpPr>
            <a:spLocks noGrp="1" noChangeArrowheads="1"/>
          </p:cNvSpPr>
          <p:nvPr>
            <p:ph type="body" idx="1"/>
          </p:nvPr>
        </p:nvSpPr>
        <p:spPr/>
        <p:txBody>
          <a:bodyPr/>
          <a:lstStyle/>
          <a:p>
            <a:pPr eaLnBrk="1" hangingPunct="1">
              <a:buFont typeface="Wingdings" pitchFamily="2" charset="2"/>
              <a:buNone/>
              <a:defRPr/>
            </a:pPr>
            <a:r>
              <a:rPr lang="ru-RU" dirty="0">
                <a:latin typeface="Times New Roman" pitchFamily="18" charset="0"/>
                <a:cs typeface="Times New Roman" pitchFamily="18" charset="0"/>
              </a:rPr>
              <a:t>-  противопоказания для занятий видом спорта по состоянию здоровья;</a:t>
            </a:r>
          </a:p>
          <a:p>
            <a:pPr eaLnBrk="1" hangingPunct="1">
              <a:buFont typeface="Wingdings" pitchFamily="2" charset="2"/>
              <a:buNone/>
              <a:defRPr/>
            </a:pPr>
            <a:r>
              <a:rPr lang="ru-RU" dirty="0">
                <a:latin typeface="Times New Roman" pitchFamily="18" charset="0"/>
                <a:cs typeface="Times New Roman" pitchFamily="18" charset="0"/>
              </a:rPr>
              <a:t> - отсутствие устойчивого интереса на начальных этапах спортивной подготовки;</a:t>
            </a:r>
          </a:p>
          <a:p>
            <a:pPr eaLnBrk="1" hangingPunct="1">
              <a:buFont typeface="Wingdings" pitchFamily="2" charset="2"/>
              <a:buNone/>
              <a:defRPr/>
            </a:pPr>
            <a:r>
              <a:rPr lang="ru-RU" dirty="0">
                <a:latin typeface="Times New Roman" pitchFamily="18" charset="0"/>
                <a:cs typeface="Times New Roman" pitchFamily="18" charset="0"/>
              </a:rPr>
              <a:t> - личное разочарование и отсутствие должной мотивации в избранном виде спорта </a:t>
            </a:r>
          </a:p>
          <a:p>
            <a:pPr eaLnBrk="1" hangingPunct="1">
              <a:buFontTx/>
              <a:buChar char="-"/>
              <a:defRPr/>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E6111B5-C7FF-CFC8-1745-6F3E0AE3011D}"/>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Искусственный отбор:</a:t>
            </a:r>
          </a:p>
        </p:txBody>
      </p:sp>
      <p:sp>
        <p:nvSpPr>
          <p:cNvPr id="98307" name="Rectangle 3">
            <a:extLst>
              <a:ext uri="{FF2B5EF4-FFF2-40B4-BE49-F238E27FC236}">
                <a16:creationId xmlns:a16="http://schemas.microsoft.com/office/drawing/2014/main" id="{ED83A135-24E2-7C89-2645-CDBD08BB3AB3}"/>
              </a:ext>
            </a:extLst>
          </p:cNvPr>
          <p:cNvSpPr>
            <a:spLocks noGrp="1" noChangeArrowheads="1"/>
          </p:cNvSpPr>
          <p:nvPr>
            <p:ph type="body" idx="1"/>
          </p:nvPr>
        </p:nvSpPr>
        <p:spPr/>
        <p:txBody>
          <a:bodyPr/>
          <a:lstStyle/>
          <a:p>
            <a:pPr eaLnBrk="1" hangingPunct="1">
              <a:buFont typeface="Wingdings" pitchFamily="2" charset="2"/>
              <a:buNone/>
              <a:defRPr/>
            </a:pPr>
            <a:r>
              <a:rPr lang="ru-RU" dirty="0"/>
              <a:t>  </a:t>
            </a:r>
            <a:r>
              <a:rPr lang="ru-RU" dirty="0">
                <a:latin typeface="Times New Roman" pitchFamily="18" charset="0"/>
                <a:cs typeface="Times New Roman" pitchFamily="18" charset="0"/>
              </a:rPr>
              <a:t>- разработка и осуществление мероприятий спортивного отбора по определенным критериям, позволяющим выделить наиболее «сильных», перспективных и одаренных спортсменов из числа занимающихся данным видом спорта;</a:t>
            </a:r>
          </a:p>
          <a:p>
            <a:pPr eaLnBrk="1" hangingPunct="1">
              <a:buFont typeface="Wingdings" pitchFamily="2" charset="2"/>
              <a:buNone/>
              <a:defRPr/>
            </a:pPr>
            <a:r>
              <a:rPr lang="ru-RU" dirty="0">
                <a:latin typeface="Times New Roman" pitchFamily="18" charset="0"/>
                <a:cs typeface="Times New Roman" pitchFamily="18" charset="0"/>
              </a:rPr>
              <a:t>   - отсев неперспективных спортсменов</a:t>
            </a:r>
            <a:r>
              <a:rPr lang="ru-RU"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6">
            <a:extLst>
              <a:ext uri="{FF2B5EF4-FFF2-40B4-BE49-F238E27FC236}">
                <a16:creationId xmlns:a16="http://schemas.microsoft.com/office/drawing/2014/main" id="{CF1A8EE0-0B45-7335-4AB1-4313309430B0}"/>
              </a:ext>
            </a:extLst>
          </p:cNvPr>
          <p:cNvSpPr>
            <a:spLocks noChangeArrowheads="1"/>
          </p:cNvSpPr>
          <p:nvPr/>
        </p:nvSpPr>
        <p:spPr bwMode="auto">
          <a:xfrm>
            <a:off x="2438400" y="533400"/>
            <a:ext cx="5105400" cy="12192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3200">
                <a:latin typeface="Times New Roman" panose="02020603050405020304" pitchFamily="18" charset="0"/>
                <a:cs typeface="Times New Roman" panose="02020603050405020304" pitchFamily="18" charset="0"/>
              </a:rPr>
              <a:t>Отбор</a:t>
            </a:r>
          </a:p>
        </p:txBody>
      </p:sp>
      <p:sp>
        <p:nvSpPr>
          <p:cNvPr id="24579" name="Rectangle 7">
            <a:extLst>
              <a:ext uri="{FF2B5EF4-FFF2-40B4-BE49-F238E27FC236}">
                <a16:creationId xmlns:a16="http://schemas.microsoft.com/office/drawing/2014/main" id="{2BDE9363-D4C0-437B-C091-21622FB9177F}"/>
              </a:ext>
            </a:extLst>
          </p:cNvPr>
          <p:cNvSpPr>
            <a:spLocks noChangeArrowheads="1"/>
          </p:cNvSpPr>
          <p:nvPr/>
        </p:nvSpPr>
        <p:spPr bwMode="auto">
          <a:xfrm>
            <a:off x="609600" y="2438400"/>
            <a:ext cx="4038600" cy="2667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3200">
                <a:latin typeface="Times New Roman" panose="02020603050405020304" pitchFamily="18" charset="0"/>
                <a:cs typeface="Times New Roman" panose="02020603050405020304" pitchFamily="18" charset="0"/>
              </a:rPr>
              <a:t>В сборные команды </a:t>
            </a:r>
          </a:p>
          <a:p>
            <a:pPr algn="ctr" eaLnBrk="1" hangingPunct="1"/>
            <a:r>
              <a:rPr lang="ru-RU" altLang="ru-RU" sz="3200">
                <a:latin typeface="Times New Roman" panose="02020603050405020304" pitchFamily="18" charset="0"/>
                <a:cs typeface="Times New Roman" panose="02020603050405020304" pitchFamily="18" charset="0"/>
              </a:rPr>
              <a:t>(по системе </a:t>
            </a:r>
          </a:p>
          <a:p>
            <a:pPr algn="ctr" eaLnBrk="1" hangingPunct="1"/>
            <a:r>
              <a:rPr lang="ru-RU" altLang="ru-RU" sz="3200">
                <a:latin typeface="Times New Roman" panose="02020603050405020304" pitchFamily="18" charset="0"/>
                <a:cs typeface="Times New Roman" panose="02020603050405020304" pitchFamily="18" charset="0"/>
              </a:rPr>
              <a:t>соревнований)</a:t>
            </a:r>
          </a:p>
        </p:txBody>
      </p:sp>
      <p:sp>
        <p:nvSpPr>
          <p:cNvPr id="24580" name="Rectangle 8">
            <a:extLst>
              <a:ext uri="{FF2B5EF4-FFF2-40B4-BE49-F238E27FC236}">
                <a16:creationId xmlns:a16="http://schemas.microsoft.com/office/drawing/2014/main" id="{575FB16D-9CD0-E887-D6E7-7BF617EDC71F}"/>
              </a:ext>
            </a:extLst>
          </p:cNvPr>
          <p:cNvSpPr>
            <a:spLocks noChangeArrowheads="1"/>
          </p:cNvSpPr>
          <p:nvPr/>
        </p:nvSpPr>
        <p:spPr bwMode="auto">
          <a:xfrm>
            <a:off x="4953000" y="2438400"/>
            <a:ext cx="3810000" cy="2667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3200">
                <a:latin typeface="Times New Roman" panose="02020603050405020304" pitchFamily="18" charset="0"/>
                <a:cs typeface="Times New Roman" panose="02020603050405020304" pitchFamily="18" charset="0"/>
              </a:rPr>
              <a:t>Перспективный </a:t>
            </a:r>
          </a:p>
          <a:p>
            <a:pPr algn="ctr" eaLnBrk="1" hangingPunct="1"/>
            <a:r>
              <a:rPr lang="ru-RU" altLang="ru-RU" sz="3200">
                <a:latin typeface="Times New Roman" panose="02020603050405020304" pitchFamily="18" charset="0"/>
                <a:cs typeface="Times New Roman" panose="02020603050405020304" pitchFamily="18" charset="0"/>
              </a:rPr>
              <a:t>(этапный) </a:t>
            </a:r>
          </a:p>
        </p:txBody>
      </p:sp>
      <p:sp>
        <p:nvSpPr>
          <p:cNvPr id="24581" name="Line 9">
            <a:extLst>
              <a:ext uri="{FF2B5EF4-FFF2-40B4-BE49-F238E27FC236}">
                <a16:creationId xmlns:a16="http://schemas.microsoft.com/office/drawing/2014/main" id="{CFB3F095-226B-DE7E-7181-AB08F3F25976}"/>
              </a:ext>
            </a:extLst>
          </p:cNvPr>
          <p:cNvSpPr>
            <a:spLocks noChangeShapeType="1"/>
          </p:cNvSpPr>
          <p:nvPr/>
        </p:nvSpPr>
        <p:spPr bwMode="auto">
          <a:xfrm>
            <a:off x="5486400" y="1752600"/>
            <a:ext cx="1066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4582" name="Line 10">
            <a:extLst>
              <a:ext uri="{FF2B5EF4-FFF2-40B4-BE49-F238E27FC236}">
                <a16:creationId xmlns:a16="http://schemas.microsoft.com/office/drawing/2014/main" id="{B306D6AB-0D5B-38E9-F986-4F84EA59A8D5}"/>
              </a:ext>
            </a:extLst>
          </p:cNvPr>
          <p:cNvSpPr>
            <a:spLocks noChangeShapeType="1"/>
          </p:cNvSpPr>
          <p:nvPr/>
        </p:nvSpPr>
        <p:spPr bwMode="auto">
          <a:xfrm flipH="1">
            <a:off x="3733800" y="1752600"/>
            <a:ext cx="685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78165A12-D9EB-1BA5-2F89-4C8183D8E042}"/>
              </a:ext>
            </a:extLst>
          </p:cNvPr>
          <p:cNvSpPr>
            <a:spLocks noGrp="1"/>
          </p:cNvSpPr>
          <p:nvPr>
            <p:ph idx="1"/>
          </p:nvPr>
        </p:nvSpPr>
        <p:spPr>
          <a:xfrm>
            <a:off x="457200" y="304800"/>
            <a:ext cx="8229600" cy="5821363"/>
          </a:xfrm>
        </p:spPr>
        <p:txBody>
          <a:bodyPr/>
          <a:lstStyle/>
          <a:p>
            <a:pPr>
              <a:buFont typeface="Wingdings" pitchFamily="2" charset="2"/>
              <a:buNone/>
              <a:defRPr/>
            </a:pPr>
            <a:r>
              <a:rPr lang="ru-RU" dirty="0"/>
              <a:t>  </a:t>
            </a:r>
            <a:r>
              <a:rPr lang="ru-RU" dirty="0">
                <a:latin typeface="Times New Roman" pitchFamily="18" charset="0"/>
                <a:cs typeface="Times New Roman" pitchFamily="18" charset="0"/>
              </a:rPr>
              <a:t>    </a:t>
            </a:r>
          </a:p>
          <a:p>
            <a:pPr>
              <a:buFont typeface="Wingdings" pitchFamily="2" charset="2"/>
              <a:buNone/>
              <a:defRPr/>
            </a:pPr>
            <a:r>
              <a:rPr lang="ru-RU" b="1" dirty="0">
                <a:latin typeface="Times New Roman" pitchFamily="18" charset="0"/>
                <a:cs typeface="Times New Roman" pitchFamily="18" charset="0"/>
              </a:rPr>
              <a:t>Важно!!!</a:t>
            </a:r>
          </a:p>
          <a:p>
            <a:pPr>
              <a:buFont typeface="Wingdings" pitchFamily="2" charset="2"/>
              <a:buNone/>
              <a:defRPr/>
            </a:pPr>
            <a:r>
              <a:rPr lang="ru-RU" dirty="0">
                <a:latin typeface="Times New Roman" pitchFamily="18" charset="0"/>
                <a:cs typeface="Times New Roman" pitchFamily="18" charset="0"/>
              </a:rPr>
              <a:t>    При проведении мероприятий связанных со спортивным отбором следует иметь в виду, что диагностика спортивной предрасположенности представляет собой сложный и длительный процесс и отнюдь не может быть сведен к одноразовому мероприятию, каким является первичный набор детей в тренировочную группу.</a:t>
            </a:r>
          </a:p>
          <a:p>
            <a:pPr>
              <a:defRPr/>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46CBE-7D72-9AC5-2DBA-D56DDCC3CBA9}"/>
              </a:ext>
            </a:extLst>
          </p:cNvPr>
          <p:cNvSpPr>
            <a:spLocks noGrp="1"/>
          </p:cNvSpPr>
          <p:nvPr>
            <p:ph type="title"/>
          </p:nvPr>
        </p:nvSpPr>
        <p:spPr>
          <a:xfrm>
            <a:off x="285750" y="214313"/>
            <a:ext cx="8858250" cy="571500"/>
          </a:xfrm>
        </p:spPr>
        <p:txBody>
          <a:bodyPr>
            <a:normAutofit/>
          </a:bodyPr>
          <a:lstStyle/>
          <a:p>
            <a:pPr>
              <a:defRPr/>
            </a:pPr>
            <a:r>
              <a:rPr lang="ru-RU" sz="2800" dirty="0">
                <a:solidFill>
                  <a:schemeClr val="tx1"/>
                </a:solidFill>
                <a:latin typeface="Times New Roman" pitchFamily="18" charset="0"/>
                <a:cs typeface="Times New Roman" pitchFamily="18" charset="0"/>
              </a:rPr>
              <a:t>Периодизация многолетней подготовки</a:t>
            </a:r>
          </a:p>
        </p:txBody>
      </p:sp>
      <p:graphicFrame>
        <p:nvGraphicFramePr>
          <p:cNvPr id="4" name="Содержимое 3">
            <a:extLst>
              <a:ext uri="{FF2B5EF4-FFF2-40B4-BE49-F238E27FC236}">
                <a16:creationId xmlns:a16="http://schemas.microsoft.com/office/drawing/2014/main" id="{98AAB50F-424D-F434-E77F-1EA818BE12CB}"/>
              </a:ext>
            </a:extLst>
          </p:cNvPr>
          <p:cNvGraphicFramePr>
            <a:graphicFrameLocks noGrp="1"/>
          </p:cNvGraphicFramePr>
          <p:nvPr>
            <p:ph idx="1"/>
          </p:nvPr>
        </p:nvGraphicFramePr>
        <p:xfrm>
          <a:off x="214313" y="895350"/>
          <a:ext cx="8786811" cy="5753382"/>
        </p:xfrm>
        <a:graphic>
          <a:graphicData uri="http://schemas.openxmlformats.org/drawingml/2006/table">
            <a:tbl>
              <a:tblPr firstRow="1" bandRow="1">
                <a:tableStyleId>{21E4AEA4-8DFA-4A89-87EB-49C32662AFE0}</a:tableStyleId>
              </a:tblPr>
              <a:tblGrid>
                <a:gridCol w="3214688">
                  <a:extLst>
                    <a:ext uri="{9D8B030D-6E8A-4147-A177-3AD203B41FA5}">
                      <a16:colId xmlns:a16="http://schemas.microsoft.com/office/drawing/2014/main" val="20000"/>
                    </a:ext>
                  </a:extLst>
                </a:gridCol>
                <a:gridCol w="2643187">
                  <a:extLst>
                    <a:ext uri="{9D8B030D-6E8A-4147-A177-3AD203B41FA5}">
                      <a16:colId xmlns:a16="http://schemas.microsoft.com/office/drawing/2014/main" val="20001"/>
                    </a:ext>
                  </a:extLst>
                </a:gridCol>
                <a:gridCol w="2928936">
                  <a:extLst>
                    <a:ext uri="{9D8B030D-6E8A-4147-A177-3AD203B41FA5}">
                      <a16:colId xmlns:a16="http://schemas.microsoft.com/office/drawing/2014/main" val="20002"/>
                    </a:ext>
                  </a:extLst>
                </a:gridCol>
              </a:tblGrid>
              <a:tr h="724212">
                <a:tc>
                  <a:txBody>
                    <a:bodyPr/>
                    <a:lstStyle/>
                    <a:p>
                      <a:pPr algn="ctr"/>
                      <a:r>
                        <a:rPr lang="ru-RU" sz="2000" dirty="0">
                          <a:latin typeface="Times New Roman" pitchFamily="18" charset="0"/>
                          <a:cs typeface="Times New Roman" pitchFamily="18" charset="0"/>
                        </a:rPr>
                        <a:t>По В.Н.Платонову , 1997</a:t>
                      </a:r>
                      <a:endParaRPr lang="ru-RU" sz="2000" b="1" dirty="0">
                        <a:latin typeface="Times New Roman" pitchFamily="18" charset="0"/>
                        <a:cs typeface="Times New Roman" pitchFamily="18" charset="0"/>
                      </a:endParaRPr>
                    </a:p>
                  </a:txBody>
                  <a:tcPr marL="91439" marR="91439" marT="45717" marB="45717"/>
                </a:tc>
                <a:tc>
                  <a:txBody>
                    <a:bodyPr/>
                    <a:lstStyle/>
                    <a:p>
                      <a:pPr algn="ctr"/>
                      <a:r>
                        <a:rPr lang="ru-RU" sz="2000" kern="1200" dirty="0">
                          <a:latin typeface="Times New Roman" pitchFamily="18" charset="0"/>
                          <a:cs typeface="Times New Roman" pitchFamily="18" charset="0"/>
                        </a:rPr>
                        <a:t>По Ж.К. Холодову, В.С. Кузнецову,</a:t>
                      </a:r>
                      <a:r>
                        <a:rPr lang="ru-RU" sz="2000" kern="1200" baseline="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2000</a:t>
                      </a:r>
                      <a:endParaRPr lang="ru-RU" sz="2000" b="1" dirty="0">
                        <a:latin typeface="Times New Roman" pitchFamily="18" charset="0"/>
                        <a:cs typeface="Times New Roman" pitchFamily="18" charset="0"/>
                      </a:endParaRPr>
                    </a:p>
                  </a:txBody>
                  <a:tcPr marL="91439" marR="91439" marT="45717" marB="45717"/>
                </a:tc>
                <a:tc>
                  <a:txBody>
                    <a:bodyPr/>
                    <a:lstStyle/>
                    <a:p>
                      <a:pPr algn="ctr"/>
                      <a:r>
                        <a:rPr lang="ru-RU" sz="2000" dirty="0">
                          <a:latin typeface="Times New Roman" pitchFamily="18" charset="0"/>
                          <a:cs typeface="Times New Roman" pitchFamily="18" charset="0"/>
                        </a:rPr>
                        <a:t>Согласно ФССП по виду спорта</a:t>
                      </a:r>
                      <a:endParaRPr lang="ru-RU" sz="2000" b="1" dirty="0">
                        <a:latin typeface="Times New Roman" pitchFamily="18" charset="0"/>
                        <a:cs typeface="Times New Roman" pitchFamily="18" charset="0"/>
                      </a:endParaRPr>
                    </a:p>
                  </a:txBody>
                  <a:tcPr marL="91439" marR="91439" marT="45717" marB="45717"/>
                </a:tc>
                <a:extLst>
                  <a:ext uri="{0D108BD9-81ED-4DB2-BD59-A6C34878D82A}">
                    <a16:rowId xmlns:a16="http://schemas.microsoft.com/office/drawing/2014/main" val="10000"/>
                  </a:ext>
                </a:extLst>
              </a:tr>
              <a:tr h="1005778">
                <a:tc>
                  <a:txBody>
                    <a:bodyPr/>
                    <a:lstStyle/>
                    <a:p>
                      <a:pPr marL="0" lvl="0" indent="0" algn="l">
                        <a:buFont typeface="+mj-lt"/>
                        <a:buNone/>
                      </a:pPr>
                      <a:r>
                        <a:rPr lang="ru-RU" sz="2000" b="1" dirty="0">
                          <a:latin typeface="Times New Roman" pitchFamily="18" charset="0"/>
                          <a:cs typeface="Times New Roman" pitchFamily="18" charset="0"/>
                        </a:rPr>
                        <a:t>1. Начальной подготовки</a:t>
                      </a:r>
                      <a:endParaRPr lang="ru-RU" sz="2000" b="1" i="0" dirty="0">
                        <a:latin typeface="Times New Roman" pitchFamily="18" charset="0"/>
                        <a:cs typeface="Times New Roman" pitchFamily="18" charset="0"/>
                      </a:endParaRPr>
                    </a:p>
                  </a:txBody>
                  <a:tcPr marL="91439" marR="91439" marT="45717" marB="45717"/>
                </a:tc>
                <a:tc>
                  <a:txBody>
                    <a:bodyPr/>
                    <a:lstStyle/>
                    <a:p>
                      <a:pPr marL="0" lvl="0" indent="0" algn="ctr"/>
                      <a:r>
                        <a:rPr lang="ru-RU" sz="2000" b="1" kern="1200" dirty="0">
                          <a:latin typeface="Times New Roman" pitchFamily="18" charset="0"/>
                          <a:cs typeface="Times New Roman" pitchFamily="18" charset="0"/>
                        </a:rPr>
                        <a:t>1. Предварительной подготовки,</a:t>
                      </a:r>
                    </a:p>
                    <a:p>
                      <a:pPr marL="0" indent="0" algn="ctr"/>
                      <a:endParaRPr lang="ru-RU" sz="2000" b="1" dirty="0">
                        <a:latin typeface="Times New Roman" pitchFamily="18" charset="0"/>
                        <a:cs typeface="Times New Roman" pitchFamily="18" charset="0"/>
                      </a:endParaRPr>
                    </a:p>
                  </a:txBody>
                  <a:tcPr marL="91439" marR="91439" marT="45717" marB="45717"/>
                </a:tc>
                <a:tc>
                  <a:txBody>
                    <a:bodyPr/>
                    <a:lstStyle/>
                    <a:p>
                      <a:pPr marL="0" indent="0" algn="ctr"/>
                      <a:r>
                        <a:rPr lang="ru-RU" sz="2000" b="1" dirty="0">
                          <a:latin typeface="Times New Roman" pitchFamily="18" charset="0"/>
                          <a:cs typeface="Times New Roman" pitchFamily="18" charset="0"/>
                        </a:rPr>
                        <a:t>1. Спортивно-оздоровительный этап</a:t>
                      </a:r>
                    </a:p>
                  </a:txBody>
                  <a:tcPr marL="91439" marR="91439" marT="45717" marB="45717"/>
                </a:tc>
                <a:extLst>
                  <a:ext uri="{0D108BD9-81ED-4DB2-BD59-A6C34878D82A}">
                    <a16:rowId xmlns:a16="http://schemas.microsoft.com/office/drawing/2014/main" val="10001"/>
                  </a:ext>
                </a:extLst>
              </a:tr>
              <a:tr h="100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latin typeface="Times New Roman" pitchFamily="18" charset="0"/>
                          <a:cs typeface="Times New Roman" pitchFamily="18" charset="0"/>
                        </a:rPr>
                        <a:t>2. Предварительной базовой подготовки</a:t>
                      </a:r>
                      <a:endParaRPr lang="ru-RU" sz="2000" b="1" i="0" dirty="0">
                        <a:latin typeface="Times New Roman" pitchFamily="18" charset="0"/>
                        <a:cs typeface="Times New Roman" pitchFamily="18" charset="0"/>
                      </a:endParaRPr>
                    </a:p>
                  </a:txBody>
                  <a:tcPr marL="91439" marR="91439" marT="45717" marB="457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latin typeface="Times New Roman" pitchFamily="18" charset="0"/>
                          <a:cs typeface="Times New Roman" pitchFamily="18" charset="0"/>
                        </a:rPr>
                        <a:t>2. Начальной спортивной специализации</a:t>
                      </a:r>
                      <a:endParaRPr lang="ru-RU" sz="2000" b="1" dirty="0">
                        <a:latin typeface="Times New Roman" pitchFamily="18" charset="0"/>
                        <a:cs typeface="Times New Roman" pitchFamily="18" charset="0"/>
                      </a:endParaRPr>
                    </a:p>
                  </a:txBody>
                  <a:tcPr marL="91439" marR="91439" marT="45717" marB="45717"/>
                </a:tc>
                <a:tc>
                  <a:txBody>
                    <a:bodyPr/>
                    <a:lstStyle/>
                    <a:p>
                      <a:pPr marL="0" indent="0" algn="ctr"/>
                      <a:r>
                        <a:rPr lang="ru-RU" sz="2000" b="1" dirty="0">
                          <a:latin typeface="Times New Roman" pitchFamily="18" charset="0"/>
                          <a:cs typeface="Times New Roman" pitchFamily="18" charset="0"/>
                        </a:rPr>
                        <a:t>2. Этап начальной подготовки</a:t>
                      </a:r>
                    </a:p>
                  </a:txBody>
                  <a:tcPr marL="91439" marR="91439" marT="45717" marB="45717"/>
                </a:tc>
                <a:extLst>
                  <a:ext uri="{0D108BD9-81ED-4DB2-BD59-A6C34878D82A}">
                    <a16:rowId xmlns:a16="http://schemas.microsoft.com/office/drawing/2014/main" val="10002"/>
                  </a:ext>
                </a:extLst>
              </a:tr>
              <a:tr h="700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latin typeface="Times New Roman" pitchFamily="18" charset="0"/>
                          <a:cs typeface="Times New Roman" pitchFamily="18" charset="0"/>
                        </a:rPr>
                        <a:t>3. Специализированной базовой подготовки</a:t>
                      </a:r>
                      <a:endParaRPr lang="ru-RU" sz="2000" b="1" i="0" dirty="0">
                        <a:latin typeface="Times New Roman" pitchFamily="18" charset="0"/>
                        <a:cs typeface="Times New Roman" pitchFamily="18" charset="0"/>
                      </a:endParaRPr>
                    </a:p>
                  </a:txBody>
                  <a:tcPr marL="91439" marR="91439" marT="45717" marB="45717"/>
                </a:tc>
                <a:tc>
                  <a:txBody>
                    <a:bodyPr/>
                    <a:lstStyle/>
                    <a:p>
                      <a:pPr marL="0" indent="0" algn="ctr"/>
                      <a:r>
                        <a:rPr lang="ru-RU" sz="2000" b="1" kern="1200" dirty="0">
                          <a:latin typeface="Times New Roman" pitchFamily="18" charset="0"/>
                          <a:cs typeface="Times New Roman" pitchFamily="18" charset="0"/>
                        </a:rPr>
                        <a:t>3. Углубленной специализации</a:t>
                      </a:r>
                      <a:endParaRPr lang="ru-RU" sz="2000" b="1" dirty="0">
                        <a:latin typeface="Times New Roman" pitchFamily="18" charset="0"/>
                        <a:cs typeface="Times New Roman" pitchFamily="18" charset="0"/>
                      </a:endParaRPr>
                    </a:p>
                  </a:txBody>
                  <a:tcPr marL="91439" marR="91439" marT="45717" marB="45717"/>
                </a:tc>
                <a:tc>
                  <a:txBody>
                    <a:bodyPr/>
                    <a:lstStyle/>
                    <a:p>
                      <a:pPr marL="0" indent="0" algn="ctr"/>
                      <a:r>
                        <a:rPr lang="ru-RU" sz="2000" b="1" dirty="0">
                          <a:latin typeface="Times New Roman" pitchFamily="18" charset="0"/>
                          <a:cs typeface="Times New Roman" pitchFamily="18" charset="0"/>
                        </a:rPr>
                        <a:t>3. Учебно-тренировочный этап</a:t>
                      </a:r>
                    </a:p>
                  </a:txBody>
                  <a:tcPr marL="91439" marR="91439" marT="45717" marB="45717"/>
                </a:tc>
                <a:extLst>
                  <a:ext uri="{0D108BD9-81ED-4DB2-BD59-A6C34878D82A}">
                    <a16:rowId xmlns:a16="http://schemas.microsoft.com/office/drawing/2014/main" val="10003"/>
                  </a:ext>
                </a:extLst>
              </a:tr>
              <a:tr h="131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latin typeface="Times New Roman" pitchFamily="18" charset="0"/>
                          <a:cs typeface="Times New Roman" pitchFamily="18" charset="0"/>
                        </a:rPr>
                        <a:t>4. Максимальной реали-зации инд. возможностей (подготовки к высшим достижениям)</a:t>
                      </a:r>
                      <a:endParaRPr lang="ru-RU" sz="2000" b="1" i="0" dirty="0">
                        <a:latin typeface="Times New Roman" pitchFamily="18" charset="0"/>
                        <a:cs typeface="Times New Roman" pitchFamily="18" charset="0"/>
                      </a:endParaRPr>
                    </a:p>
                  </a:txBody>
                  <a:tcPr marL="91439" marR="91439" marT="45717" marB="457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latin typeface="Times New Roman" pitchFamily="18" charset="0"/>
                          <a:cs typeface="Times New Roman" pitchFamily="18" charset="0"/>
                        </a:rPr>
                        <a:t>4. Спортивного совершенствования</a:t>
                      </a:r>
                      <a:endParaRPr lang="ru-RU" sz="2000" b="1" dirty="0">
                        <a:latin typeface="Times New Roman" pitchFamily="18" charset="0"/>
                        <a:cs typeface="Times New Roman" pitchFamily="18" charset="0"/>
                      </a:endParaRPr>
                    </a:p>
                  </a:txBody>
                  <a:tcPr marL="91439" marR="91439" marT="45717" marB="45717"/>
                </a:tc>
                <a:tc>
                  <a:txBody>
                    <a:bodyPr/>
                    <a:lstStyle/>
                    <a:p>
                      <a:pPr marL="0" indent="0" algn="ctr"/>
                      <a:r>
                        <a:rPr lang="ru-RU" sz="2000" b="1" dirty="0">
                          <a:latin typeface="Times New Roman" pitchFamily="18" charset="0"/>
                          <a:cs typeface="Times New Roman" pitchFamily="18" charset="0"/>
                        </a:rPr>
                        <a:t>4. Этап совершенствования спортивного мастерства</a:t>
                      </a:r>
                    </a:p>
                  </a:txBody>
                  <a:tcPr marL="91439" marR="91439" marT="45717" marB="45717"/>
                </a:tc>
                <a:extLst>
                  <a:ext uri="{0D108BD9-81ED-4DB2-BD59-A6C34878D82A}">
                    <a16:rowId xmlns:a16="http://schemas.microsoft.com/office/drawing/2014/main" val="10004"/>
                  </a:ext>
                </a:extLst>
              </a:tr>
              <a:tr h="1005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latin typeface="Times New Roman" pitchFamily="18" charset="0"/>
                          <a:cs typeface="Times New Roman" pitchFamily="18" charset="0"/>
                        </a:rPr>
                        <a:t>5. Сохранения высших достижений</a:t>
                      </a:r>
                      <a:endParaRPr lang="ru-RU" sz="2000" b="1" i="0" dirty="0">
                        <a:latin typeface="Times New Roman" pitchFamily="18" charset="0"/>
                        <a:cs typeface="Times New Roman" pitchFamily="18" charset="0"/>
                      </a:endParaRPr>
                    </a:p>
                  </a:txBody>
                  <a:tcPr marL="91439" marR="91439" marT="45717" marB="45717"/>
                </a:tc>
                <a:tc>
                  <a:txBody>
                    <a:bodyPr/>
                    <a:lstStyle/>
                    <a:p>
                      <a:pPr marL="0" indent="0" algn="ctr"/>
                      <a:endParaRPr lang="ru-RU" sz="2000" b="1">
                        <a:latin typeface="Times New Roman" pitchFamily="18" charset="0"/>
                        <a:cs typeface="Times New Roman" pitchFamily="18" charset="0"/>
                      </a:endParaRPr>
                    </a:p>
                  </a:txBody>
                  <a:tcPr marL="91439" marR="91439" marT="45717" marB="45717"/>
                </a:tc>
                <a:tc>
                  <a:txBody>
                    <a:bodyPr/>
                    <a:lstStyle/>
                    <a:p>
                      <a:pPr marL="0" indent="0" algn="ctr"/>
                      <a:r>
                        <a:rPr lang="ru-RU" sz="2000" b="1" dirty="0">
                          <a:latin typeface="Times New Roman" pitchFamily="18" charset="0"/>
                          <a:cs typeface="Times New Roman" pitchFamily="18" charset="0"/>
                        </a:rPr>
                        <a:t>5. Этап высшего спортивного мастерства</a:t>
                      </a:r>
                    </a:p>
                  </a:txBody>
                  <a:tcPr marL="91439" marR="91439" marT="45717" marB="45717"/>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nodeType="afterGroup">
                            <p:stCondLst>
                              <p:cond delay="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8AFF8-C989-1A80-2EDB-156253859B61}"/>
              </a:ext>
            </a:extLst>
          </p:cNvPr>
          <p:cNvSpPr>
            <a:spLocks noGrp="1"/>
          </p:cNvSpPr>
          <p:nvPr>
            <p:ph type="title"/>
          </p:nvPr>
        </p:nvSpPr>
        <p:spPr/>
        <p:txBody>
          <a:bodyPr/>
          <a:lstStyle/>
          <a:p>
            <a:pPr>
              <a:defRPr/>
            </a:pPr>
            <a:r>
              <a:rPr lang="ru-RU" sz="1800" dirty="0">
                <a:solidFill>
                  <a:schemeClr val="tx1"/>
                </a:solidFill>
                <a:latin typeface="Times New Roman" pitchFamily="18" charset="0"/>
                <a:cs typeface="Times New Roman" pitchFamily="18" charset="0"/>
              </a:rPr>
              <a:t>Вопрос 4. Продолжительность этапов спортивной подготовки в баскетболе,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баскетболу</a:t>
            </a:r>
          </a:p>
        </p:txBody>
      </p:sp>
      <p:graphicFrame>
        <p:nvGraphicFramePr>
          <p:cNvPr id="4" name="Содержимое 3">
            <a:extLst>
              <a:ext uri="{FF2B5EF4-FFF2-40B4-BE49-F238E27FC236}">
                <a16:creationId xmlns:a16="http://schemas.microsoft.com/office/drawing/2014/main" id="{BB821A0A-468B-3C16-180E-1399D2750EAC}"/>
              </a:ext>
            </a:extLst>
          </p:cNvPr>
          <p:cNvGraphicFramePr>
            <a:graphicFrameLocks noGrp="1"/>
          </p:cNvGraphicFramePr>
          <p:nvPr>
            <p:ph idx="1"/>
          </p:nvPr>
        </p:nvGraphicFramePr>
        <p:xfrm>
          <a:off x="533400" y="1752600"/>
          <a:ext cx="8229600" cy="470852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84861">
                <a:tc>
                  <a:txBody>
                    <a:bodyPr/>
                    <a:lstStyle/>
                    <a:p>
                      <a:r>
                        <a:rPr lang="ru-RU" sz="1800" b="1" kern="1200" baseline="0" dirty="0">
                          <a:solidFill>
                            <a:schemeClr val="lt1"/>
                          </a:solidFill>
                          <a:latin typeface="+mn-lt"/>
                          <a:ea typeface="+mn-ea"/>
                          <a:cs typeface="+mn-cs"/>
                        </a:rPr>
                        <a:t>Этапы спортивной</a:t>
                      </a:r>
                    </a:p>
                    <a:p>
                      <a:r>
                        <a:rPr lang="ru-RU" sz="1800" b="1" kern="1200" baseline="0" dirty="0">
                          <a:solidFill>
                            <a:schemeClr val="lt1"/>
                          </a:solidFill>
                          <a:latin typeface="+mn-lt"/>
                          <a:ea typeface="+mn-ea"/>
                          <a:cs typeface="+mn-cs"/>
                        </a:rPr>
                        <a:t>подготовки</a:t>
                      </a:r>
                      <a:endParaRPr lang="ru-RU" sz="1800" dirty="0"/>
                    </a:p>
                  </a:txBody>
                  <a:tcPr marT="45714" marB="45714"/>
                </a:tc>
                <a:tc>
                  <a:txBody>
                    <a:bodyPr/>
                    <a:lstStyle/>
                    <a:p>
                      <a:r>
                        <a:rPr lang="ru-RU" sz="1800" b="1" kern="1200" baseline="0" dirty="0">
                          <a:solidFill>
                            <a:schemeClr val="lt1"/>
                          </a:solidFill>
                          <a:latin typeface="+mn-lt"/>
                          <a:ea typeface="+mn-ea"/>
                          <a:cs typeface="+mn-cs"/>
                        </a:rPr>
                        <a:t>Продолжительность этапов </a:t>
                      </a:r>
                    </a:p>
                    <a:p>
                      <a:r>
                        <a:rPr lang="ru-RU" sz="1800" b="1" kern="1200" baseline="0" dirty="0">
                          <a:solidFill>
                            <a:schemeClr val="lt1"/>
                          </a:solidFill>
                          <a:latin typeface="+mn-lt"/>
                          <a:ea typeface="+mn-ea"/>
                          <a:cs typeface="+mn-cs"/>
                        </a:rPr>
                        <a:t>(в годах)</a:t>
                      </a:r>
                      <a:endParaRPr lang="ru-RU" sz="1800" dirty="0"/>
                    </a:p>
                  </a:txBody>
                  <a:tcPr marT="45714" marB="45714"/>
                </a:tc>
                <a:tc>
                  <a:txBody>
                    <a:bodyPr/>
                    <a:lstStyle/>
                    <a:p>
                      <a:r>
                        <a:rPr lang="ru-RU" sz="1800" b="1" kern="1200" baseline="0" dirty="0">
                          <a:solidFill>
                            <a:schemeClr val="lt1"/>
                          </a:solidFill>
                          <a:latin typeface="+mn-lt"/>
                          <a:ea typeface="+mn-ea"/>
                          <a:cs typeface="+mn-cs"/>
                        </a:rPr>
                        <a:t>Минимальный</a:t>
                      </a:r>
                    </a:p>
                    <a:p>
                      <a:r>
                        <a:rPr lang="ru-RU" sz="1800" b="1" kern="1200" baseline="0" dirty="0">
                          <a:solidFill>
                            <a:schemeClr val="lt1"/>
                          </a:solidFill>
                          <a:latin typeface="+mn-lt"/>
                          <a:ea typeface="+mn-ea"/>
                          <a:cs typeface="+mn-cs"/>
                        </a:rPr>
                        <a:t>возраст для </a:t>
                      </a:r>
                    </a:p>
                    <a:p>
                      <a:r>
                        <a:rPr lang="ru-RU" sz="1800" b="1" kern="1200" baseline="0" dirty="0">
                          <a:solidFill>
                            <a:schemeClr val="lt1"/>
                          </a:solidFill>
                          <a:latin typeface="+mn-lt"/>
                          <a:ea typeface="+mn-ea"/>
                          <a:cs typeface="+mn-cs"/>
                        </a:rPr>
                        <a:t>зачисления в</a:t>
                      </a:r>
                    </a:p>
                    <a:p>
                      <a:r>
                        <a:rPr lang="ru-RU" sz="1800" b="1" kern="1200" baseline="0" dirty="0">
                          <a:solidFill>
                            <a:schemeClr val="lt1"/>
                          </a:solidFill>
                          <a:latin typeface="+mn-lt"/>
                          <a:ea typeface="+mn-ea"/>
                          <a:cs typeface="+mn-cs"/>
                        </a:rPr>
                        <a:t>группы (лет)</a:t>
                      </a:r>
                      <a:endParaRPr lang="ru-RU" sz="1800" dirty="0"/>
                    </a:p>
                  </a:txBody>
                  <a:tcPr marT="45714" marB="45714"/>
                </a:tc>
                <a:tc>
                  <a:txBody>
                    <a:bodyPr/>
                    <a:lstStyle/>
                    <a:p>
                      <a:r>
                        <a:rPr lang="ru-RU" sz="1800" b="1" kern="1200" baseline="0" dirty="0">
                          <a:solidFill>
                            <a:schemeClr val="lt1"/>
                          </a:solidFill>
                          <a:latin typeface="+mn-lt"/>
                          <a:ea typeface="+mn-ea"/>
                          <a:cs typeface="+mn-cs"/>
                        </a:rPr>
                        <a:t>Наполняемость</a:t>
                      </a:r>
                    </a:p>
                    <a:p>
                      <a:r>
                        <a:rPr lang="ru-RU" sz="1800" b="1" kern="1200" baseline="0" dirty="0">
                          <a:solidFill>
                            <a:schemeClr val="lt1"/>
                          </a:solidFill>
                          <a:latin typeface="+mn-lt"/>
                          <a:ea typeface="+mn-ea"/>
                          <a:cs typeface="+mn-cs"/>
                        </a:rPr>
                        <a:t>групп (чел.)</a:t>
                      </a:r>
                      <a:endParaRPr lang="ru-RU" sz="1800" dirty="0"/>
                    </a:p>
                  </a:txBody>
                  <a:tcPr marT="45714" marB="45714"/>
                </a:tc>
                <a:extLst>
                  <a:ext uri="{0D108BD9-81ED-4DB2-BD59-A6C34878D82A}">
                    <a16:rowId xmlns:a16="http://schemas.microsoft.com/office/drawing/2014/main" val="10000"/>
                  </a:ext>
                </a:extLst>
              </a:tr>
              <a:tr h="684284">
                <a:tc>
                  <a:txBody>
                    <a:bodyPr/>
                    <a:lstStyle/>
                    <a:p>
                      <a:r>
                        <a:rPr lang="ru-RU" sz="1800" kern="1200" baseline="0" dirty="0">
                          <a:solidFill>
                            <a:schemeClr val="dk1"/>
                          </a:solidFill>
                          <a:latin typeface="Times New Roman" pitchFamily="18" charset="0"/>
                          <a:ea typeface="+mn-ea"/>
                          <a:cs typeface="Times New Roman" pitchFamily="18" charset="0"/>
                        </a:rPr>
                        <a:t>Этап начальной подготовки</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3</a:t>
                      </a:r>
                    </a:p>
                  </a:txBody>
                  <a:tcPr marT="45714" marB="45714"/>
                </a:tc>
                <a:tc>
                  <a:txBody>
                    <a:bodyPr/>
                    <a:lstStyle/>
                    <a:p>
                      <a:r>
                        <a:rPr lang="ru-RU" sz="1800" b="1" dirty="0">
                          <a:latin typeface="Times New Roman" pitchFamily="18" charset="0"/>
                          <a:cs typeface="Times New Roman" pitchFamily="18" charset="0"/>
                        </a:rPr>
                        <a:t>           8</a:t>
                      </a:r>
                    </a:p>
                  </a:txBody>
                  <a:tcPr marT="45714" marB="45714"/>
                </a:tc>
                <a:tc>
                  <a:txBody>
                    <a:bodyPr/>
                    <a:lstStyle/>
                    <a:p>
                      <a:r>
                        <a:rPr lang="ru-RU" sz="1800" b="1" dirty="0">
                          <a:latin typeface="Times New Roman" pitchFamily="18" charset="0"/>
                          <a:cs typeface="Times New Roman" pitchFamily="18" charset="0"/>
                        </a:rPr>
                        <a:t>      15-25</a:t>
                      </a:r>
                    </a:p>
                  </a:txBody>
                  <a:tcPr marT="45714" marB="45714"/>
                </a:tc>
                <a:extLst>
                  <a:ext uri="{0D108BD9-81ED-4DB2-BD59-A6C34878D82A}">
                    <a16:rowId xmlns:a16="http://schemas.microsoft.com/office/drawing/2014/main" val="10001"/>
                  </a:ext>
                </a:extLst>
              </a:tr>
              <a:tr h="684284">
                <a:tc>
                  <a:txBody>
                    <a:bodyPr/>
                    <a:lstStyle/>
                    <a:p>
                      <a:r>
                        <a:rPr lang="ru-RU" sz="1800" kern="1200" baseline="0" dirty="0">
                          <a:solidFill>
                            <a:schemeClr val="dk1"/>
                          </a:solidFill>
                          <a:latin typeface="Times New Roman" pitchFamily="18" charset="0"/>
                          <a:ea typeface="+mn-ea"/>
                          <a:cs typeface="Times New Roman" pitchFamily="18" charset="0"/>
                        </a:rPr>
                        <a:t>Тренировочный этап</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5</a:t>
                      </a:r>
                    </a:p>
                  </a:txBody>
                  <a:tcPr marT="45714" marB="45714"/>
                </a:tc>
                <a:tc>
                  <a:txBody>
                    <a:bodyPr/>
                    <a:lstStyle/>
                    <a:p>
                      <a:r>
                        <a:rPr lang="ru-RU" sz="1800" b="1" dirty="0">
                          <a:latin typeface="Times New Roman" pitchFamily="18" charset="0"/>
                          <a:cs typeface="Times New Roman" pitchFamily="18" charset="0"/>
                        </a:rPr>
                        <a:t>          11</a:t>
                      </a:r>
                    </a:p>
                  </a:txBody>
                  <a:tcPr marT="45714" marB="45714"/>
                </a:tc>
                <a:tc>
                  <a:txBody>
                    <a:bodyPr/>
                    <a:lstStyle/>
                    <a:p>
                      <a:r>
                        <a:rPr lang="ru-RU" sz="1800" b="1" dirty="0">
                          <a:latin typeface="Times New Roman" pitchFamily="18" charset="0"/>
                          <a:cs typeface="Times New Roman" pitchFamily="18" charset="0"/>
                        </a:rPr>
                        <a:t>       12-20</a:t>
                      </a:r>
                    </a:p>
                  </a:txBody>
                  <a:tcPr marT="45714" marB="45714"/>
                </a:tc>
                <a:extLst>
                  <a:ext uri="{0D108BD9-81ED-4DB2-BD59-A6C34878D82A}">
                    <a16:rowId xmlns:a16="http://schemas.microsoft.com/office/drawing/2014/main" val="10002"/>
                  </a:ext>
                </a:extLst>
              </a:tr>
              <a:tr h="977548">
                <a:tc>
                  <a:txBody>
                    <a:bodyPr/>
                    <a:lstStyle/>
                    <a:p>
                      <a:r>
                        <a:rPr lang="ru-RU" sz="1800" kern="1200" baseline="0" dirty="0">
                          <a:solidFill>
                            <a:schemeClr val="dk1"/>
                          </a:solidFill>
                          <a:latin typeface="Times New Roman" pitchFamily="18" charset="0"/>
                          <a:ea typeface="+mn-ea"/>
                          <a:cs typeface="Times New Roman" pitchFamily="18" charset="0"/>
                        </a:rPr>
                        <a:t>Этап соверш.спорт.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14</a:t>
                      </a:r>
                    </a:p>
                  </a:txBody>
                  <a:tcPr marT="45714" marB="45714"/>
                </a:tc>
                <a:tc>
                  <a:txBody>
                    <a:bodyPr/>
                    <a:lstStyle/>
                    <a:p>
                      <a:r>
                        <a:rPr lang="ru-RU" sz="1800" b="1" dirty="0">
                          <a:latin typeface="Times New Roman" pitchFamily="18" charset="0"/>
                          <a:cs typeface="Times New Roman" pitchFamily="18" charset="0"/>
                        </a:rPr>
                        <a:t>       6-12</a:t>
                      </a:r>
                    </a:p>
                  </a:txBody>
                  <a:tcPr marT="45714" marB="45714"/>
                </a:tc>
                <a:extLst>
                  <a:ext uri="{0D108BD9-81ED-4DB2-BD59-A6C34878D82A}">
                    <a16:rowId xmlns:a16="http://schemas.microsoft.com/office/drawing/2014/main" val="10003"/>
                  </a:ext>
                </a:extLst>
              </a:tr>
              <a:tr h="977548">
                <a:tc>
                  <a:txBody>
                    <a:bodyPr/>
                    <a:lstStyle/>
                    <a:p>
                      <a:r>
                        <a:rPr lang="ru-RU" sz="1800" kern="1200" baseline="0" dirty="0">
                          <a:solidFill>
                            <a:schemeClr val="dk1"/>
                          </a:solidFill>
                          <a:latin typeface="Times New Roman" pitchFamily="18" charset="0"/>
                          <a:ea typeface="+mn-ea"/>
                          <a:cs typeface="Times New Roman" pitchFamily="18" charset="0"/>
                        </a:rPr>
                        <a:t>Этап высшего спортивного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14</a:t>
                      </a:r>
                    </a:p>
                  </a:txBody>
                  <a:tcPr marT="45714" marB="45714"/>
                </a:tc>
                <a:tc>
                  <a:txBody>
                    <a:bodyPr/>
                    <a:lstStyle/>
                    <a:p>
                      <a:r>
                        <a:rPr lang="ru-RU" sz="1800" b="1" dirty="0">
                          <a:latin typeface="Times New Roman" pitchFamily="18" charset="0"/>
                          <a:cs typeface="Times New Roman" pitchFamily="18" charset="0"/>
                        </a:rPr>
                        <a:t>         1-2</a:t>
                      </a:r>
                    </a:p>
                  </a:txBody>
                  <a:tcPr marT="45714" marB="45714"/>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0FBA8-7558-54DF-1694-00A94304DCA3}"/>
              </a:ext>
            </a:extLst>
          </p:cNvPr>
          <p:cNvSpPr>
            <a:spLocks noGrp="1"/>
          </p:cNvSpPr>
          <p:nvPr>
            <p:ph type="title"/>
          </p:nvPr>
        </p:nvSpPr>
        <p:spPr/>
        <p:txBody>
          <a:bodyPr/>
          <a:lstStyle/>
          <a:p>
            <a:pPr>
              <a:defRPr/>
            </a:pPr>
            <a:r>
              <a:rPr lang="ru-RU" sz="1800" dirty="0">
                <a:solidFill>
                  <a:schemeClr val="tx1"/>
                </a:solidFill>
                <a:latin typeface="Times New Roman" pitchFamily="18" charset="0"/>
                <a:cs typeface="Times New Roman" pitchFamily="18" charset="0"/>
              </a:rPr>
              <a:t>Продолжительность этапов спортивной подготовки,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фехтованию</a:t>
            </a:r>
          </a:p>
        </p:txBody>
      </p:sp>
      <p:graphicFrame>
        <p:nvGraphicFramePr>
          <p:cNvPr id="4" name="Содержимое 3">
            <a:extLst>
              <a:ext uri="{FF2B5EF4-FFF2-40B4-BE49-F238E27FC236}">
                <a16:creationId xmlns:a16="http://schemas.microsoft.com/office/drawing/2014/main" id="{6E5D45AF-35A8-5C09-874E-550A7D7ED2C9}"/>
              </a:ext>
            </a:extLst>
          </p:cNvPr>
          <p:cNvGraphicFramePr>
            <a:graphicFrameLocks noGrp="1"/>
          </p:cNvGraphicFramePr>
          <p:nvPr>
            <p:ph idx="1"/>
          </p:nvPr>
        </p:nvGraphicFramePr>
        <p:xfrm>
          <a:off x="533400" y="1828800"/>
          <a:ext cx="8229600" cy="463232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62449">
                <a:tc>
                  <a:txBody>
                    <a:bodyPr/>
                    <a:lstStyle/>
                    <a:p>
                      <a:r>
                        <a:rPr lang="ru-RU" sz="1800" b="1" kern="1200" baseline="0" dirty="0">
                          <a:solidFill>
                            <a:schemeClr val="lt1"/>
                          </a:solidFill>
                          <a:latin typeface="+mn-lt"/>
                          <a:ea typeface="+mn-ea"/>
                          <a:cs typeface="+mn-cs"/>
                        </a:rPr>
                        <a:t>Этапы спортивной</a:t>
                      </a:r>
                    </a:p>
                    <a:p>
                      <a:r>
                        <a:rPr lang="ru-RU" sz="1800" b="1" kern="1200" baseline="0" dirty="0">
                          <a:solidFill>
                            <a:schemeClr val="lt1"/>
                          </a:solidFill>
                          <a:latin typeface="+mn-lt"/>
                          <a:ea typeface="+mn-ea"/>
                          <a:cs typeface="+mn-cs"/>
                        </a:rPr>
                        <a:t>подготовки</a:t>
                      </a:r>
                      <a:endParaRPr lang="ru-RU" sz="1800" dirty="0"/>
                    </a:p>
                  </a:txBody>
                  <a:tcPr marT="45714" marB="45714"/>
                </a:tc>
                <a:tc>
                  <a:txBody>
                    <a:bodyPr/>
                    <a:lstStyle/>
                    <a:p>
                      <a:r>
                        <a:rPr lang="ru-RU" sz="1800" b="1" kern="1200" baseline="0" dirty="0">
                          <a:solidFill>
                            <a:schemeClr val="lt1"/>
                          </a:solidFill>
                          <a:latin typeface="+mn-lt"/>
                          <a:ea typeface="+mn-ea"/>
                          <a:cs typeface="+mn-cs"/>
                        </a:rPr>
                        <a:t>Продолжительность этапов </a:t>
                      </a:r>
                    </a:p>
                    <a:p>
                      <a:r>
                        <a:rPr lang="ru-RU" sz="1800" b="1" kern="1200" baseline="0" dirty="0">
                          <a:solidFill>
                            <a:schemeClr val="lt1"/>
                          </a:solidFill>
                          <a:latin typeface="+mn-lt"/>
                          <a:ea typeface="+mn-ea"/>
                          <a:cs typeface="+mn-cs"/>
                        </a:rPr>
                        <a:t>(в годах)</a:t>
                      </a:r>
                      <a:endParaRPr lang="ru-RU" sz="1800" dirty="0"/>
                    </a:p>
                  </a:txBody>
                  <a:tcPr marT="45714" marB="45714"/>
                </a:tc>
                <a:tc>
                  <a:txBody>
                    <a:bodyPr/>
                    <a:lstStyle/>
                    <a:p>
                      <a:r>
                        <a:rPr lang="ru-RU" sz="1800" b="1" kern="1200" baseline="0" dirty="0">
                          <a:solidFill>
                            <a:schemeClr val="lt1"/>
                          </a:solidFill>
                          <a:latin typeface="+mn-lt"/>
                          <a:ea typeface="+mn-ea"/>
                          <a:cs typeface="+mn-cs"/>
                        </a:rPr>
                        <a:t>Минимальный</a:t>
                      </a:r>
                    </a:p>
                    <a:p>
                      <a:r>
                        <a:rPr lang="ru-RU" sz="1800" b="1" kern="1200" baseline="0" dirty="0">
                          <a:solidFill>
                            <a:schemeClr val="lt1"/>
                          </a:solidFill>
                          <a:latin typeface="+mn-lt"/>
                          <a:ea typeface="+mn-ea"/>
                          <a:cs typeface="+mn-cs"/>
                        </a:rPr>
                        <a:t>возраст для </a:t>
                      </a:r>
                    </a:p>
                    <a:p>
                      <a:r>
                        <a:rPr lang="ru-RU" sz="1800" b="1" kern="1200" baseline="0" dirty="0">
                          <a:solidFill>
                            <a:schemeClr val="lt1"/>
                          </a:solidFill>
                          <a:latin typeface="+mn-lt"/>
                          <a:ea typeface="+mn-ea"/>
                          <a:cs typeface="+mn-cs"/>
                        </a:rPr>
                        <a:t>зачисления в</a:t>
                      </a:r>
                    </a:p>
                    <a:p>
                      <a:r>
                        <a:rPr lang="ru-RU" sz="1800" b="1" kern="1200" baseline="0" dirty="0">
                          <a:solidFill>
                            <a:schemeClr val="lt1"/>
                          </a:solidFill>
                          <a:latin typeface="+mn-lt"/>
                          <a:ea typeface="+mn-ea"/>
                          <a:cs typeface="+mn-cs"/>
                        </a:rPr>
                        <a:t>группы (лет)</a:t>
                      </a:r>
                      <a:endParaRPr lang="ru-RU" sz="1800" dirty="0"/>
                    </a:p>
                  </a:txBody>
                  <a:tcPr marT="45714" marB="45714"/>
                </a:tc>
                <a:tc>
                  <a:txBody>
                    <a:bodyPr/>
                    <a:lstStyle/>
                    <a:p>
                      <a:r>
                        <a:rPr lang="ru-RU" sz="1800" b="1" kern="1200" baseline="0" dirty="0">
                          <a:solidFill>
                            <a:schemeClr val="lt1"/>
                          </a:solidFill>
                          <a:latin typeface="+mn-lt"/>
                          <a:ea typeface="+mn-ea"/>
                          <a:cs typeface="+mn-cs"/>
                        </a:rPr>
                        <a:t>Наполняемость</a:t>
                      </a:r>
                    </a:p>
                    <a:p>
                      <a:r>
                        <a:rPr lang="ru-RU" sz="1800" b="1" kern="1200" baseline="0" dirty="0">
                          <a:solidFill>
                            <a:schemeClr val="lt1"/>
                          </a:solidFill>
                          <a:latin typeface="+mn-lt"/>
                          <a:ea typeface="+mn-ea"/>
                          <a:cs typeface="+mn-cs"/>
                        </a:rPr>
                        <a:t>групп (чел.)</a:t>
                      </a:r>
                      <a:endParaRPr lang="ru-RU" sz="1800" dirty="0"/>
                    </a:p>
                  </a:txBody>
                  <a:tcPr marT="45714" marB="45714"/>
                </a:tc>
                <a:extLst>
                  <a:ext uri="{0D108BD9-81ED-4DB2-BD59-A6C34878D82A}">
                    <a16:rowId xmlns:a16="http://schemas.microsoft.com/office/drawing/2014/main" val="10000"/>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Этап начальной подготовки</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3</a:t>
                      </a:r>
                    </a:p>
                  </a:txBody>
                  <a:tcPr marT="45714" marB="45714"/>
                </a:tc>
                <a:tc>
                  <a:txBody>
                    <a:bodyPr/>
                    <a:lstStyle/>
                    <a:p>
                      <a:r>
                        <a:rPr lang="ru-RU" sz="1800" b="1" dirty="0">
                          <a:latin typeface="Times New Roman" pitchFamily="18" charset="0"/>
                          <a:cs typeface="Times New Roman" pitchFamily="18" charset="0"/>
                        </a:rPr>
                        <a:t>           8</a:t>
                      </a:r>
                    </a:p>
                  </a:txBody>
                  <a:tcPr marT="45714" marB="45714"/>
                </a:tc>
                <a:tc>
                  <a:txBody>
                    <a:bodyPr/>
                    <a:lstStyle/>
                    <a:p>
                      <a:r>
                        <a:rPr lang="ru-RU" sz="1800" b="1" dirty="0">
                          <a:latin typeface="Times New Roman" pitchFamily="18" charset="0"/>
                          <a:cs typeface="Times New Roman" pitchFamily="18" charset="0"/>
                        </a:rPr>
                        <a:t>      10</a:t>
                      </a:r>
                    </a:p>
                  </a:txBody>
                  <a:tcPr marT="45714" marB="45714"/>
                </a:tc>
                <a:extLst>
                  <a:ext uri="{0D108BD9-81ED-4DB2-BD59-A6C34878D82A}">
                    <a16:rowId xmlns:a16="http://schemas.microsoft.com/office/drawing/2014/main" val="10001"/>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Тренировочный этап</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5</a:t>
                      </a:r>
                    </a:p>
                  </a:txBody>
                  <a:tcPr marT="45714" marB="45714"/>
                </a:tc>
                <a:tc>
                  <a:txBody>
                    <a:bodyPr/>
                    <a:lstStyle/>
                    <a:p>
                      <a:r>
                        <a:rPr lang="ru-RU" sz="1800" b="1" dirty="0">
                          <a:latin typeface="Times New Roman" pitchFamily="18" charset="0"/>
                          <a:cs typeface="Times New Roman" pitchFamily="18" charset="0"/>
                        </a:rPr>
                        <a:t>          11</a:t>
                      </a:r>
                    </a:p>
                  </a:txBody>
                  <a:tcPr marT="45714" marB="45714"/>
                </a:tc>
                <a:tc>
                  <a:txBody>
                    <a:bodyPr/>
                    <a:lstStyle/>
                    <a:p>
                      <a:r>
                        <a:rPr lang="ru-RU" sz="1800" b="1" dirty="0">
                          <a:latin typeface="Times New Roman" pitchFamily="18" charset="0"/>
                          <a:cs typeface="Times New Roman" pitchFamily="18" charset="0"/>
                        </a:rPr>
                        <a:t>       4</a:t>
                      </a:r>
                    </a:p>
                  </a:txBody>
                  <a:tcPr marT="45714" marB="45714"/>
                </a:tc>
                <a:extLst>
                  <a:ext uri="{0D108BD9-81ED-4DB2-BD59-A6C34878D82A}">
                    <a16:rowId xmlns:a16="http://schemas.microsoft.com/office/drawing/2014/main" val="10002"/>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соверш.спорт.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13</a:t>
                      </a:r>
                    </a:p>
                  </a:txBody>
                  <a:tcPr marT="45714" marB="45714"/>
                </a:tc>
                <a:tc>
                  <a:txBody>
                    <a:bodyPr/>
                    <a:lstStyle/>
                    <a:p>
                      <a:r>
                        <a:rPr lang="ru-RU" sz="1800" b="1" dirty="0">
                          <a:latin typeface="Times New Roman" pitchFamily="18" charset="0"/>
                          <a:cs typeface="Times New Roman" pitchFamily="18" charset="0"/>
                        </a:rPr>
                        <a:t>       2</a:t>
                      </a:r>
                    </a:p>
                  </a:txBody>
                  <a:tcPr marT="45714" marB="45714"/>
                </a:tc>
                <a:extLst>
                  <a:ext uri="{0D108BD9-81ED-4DB2-BD59-A6C34878D82A}">
                    <a16:rowId xmlns:a16="http://schemas.microsoft.com/office/drawing/2014/main" val="10003"/>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высшего спортивного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14</a:t>
                      </a:r>
                    </a:p>
                  </a:txBody>
                  <a:tcPr marT="45714" marB="45714"/>
                </a:tc>
                <a:tc>
                  <a:txBody>
                    <a:bodyPr/>
                    <a:lstStyle/>
                    <a:p>
                      <a:r>
                        <a:rPr lang="ru-RU" sz="1800" b="1" dirty="0">
                          <a:latin typeface="Times New Roman" pitchFamily="18" charset="0"/>
                          <a:cs typeface="Times New Roman" pitchFamily="18" charset="0"/>
                        </a:rPr>
                        <a:t>         1</a:t>
                      </a:r>
                    </a:p>
                  </a:txBody>
                  <a:tcPr marT="45714" marB="45714"/>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B44ED1-790E-A55A-B950-792145E9DDB9}"/>
              </a:ext>
            </a:extLst>
          </p:cNvPr>
          <p:cNvSpPr>
            <a:spLocks noGrp="1"/>
          </p:cNvSpPr>
          <p:nvPr>
            <p:ph type="title"/>
          </p:nvPr>
        </p:nvSpPr>
        <p:spPr/>
        <p:txBody>
          <a:bodyPr/>
          <a:lstStyle/>
          <a:p>
            <a:pPr>
              <a:defRPr/>
            </a:pPr>
            <a:r>
              <a:rPr lang="ru-RU" sz="1800" dirty="0">
                <a:solidFill>
                  <a:schemeClr val="tx1"/>
                </a:solidFill>
                <a:latin typeface="Times New Roman" pitchFamily="18" charset="0"/>
                <a:cs typeface="Times New Roman" pitchFamily="18" charset="0"/>
              </a:rPr>
              <a:t>Продолжительность этапов спортивной подготовки,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плаванию</a:t>
            </a:r>
          </a:p>
        </p:txBody>
      </p:sp>
      <p:graphicFrame>
        <p:nvGraphicFramePr>
          <p:cNvPr id="4" name="Содержимое 3">
            <a:extLst>
              <a:ext uri="{FF2B5EF4-FFF2-40B4-BE49-F238E27FC236}">
                <a16:creationId xmlns:a16="http://schemas.microsoft.com/office/drawing/2014/main" id="{D5F0E5EA-5325-B33A-DF6E-30DAC59D3CF1}"/>
              </a:ext>
            </a:extLst>
          </p:cNvPr>
          <p:cNvGraphicFramePr>
            <a:graphicFrameLocks noGrp="1"/>
          </p:cNvGraphicFramePr>
          <p:nvPr>
            <p:ph idx="1"/>
          </p:nvPr>
        </p:nvGraphicFramePr>
        <p:xfrm>
          <a:off x="533400" y="1828800"/>
          <a:ext cx="8229600" cy="463232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62449">
                <a:tc>
                  <a:txBody>
                    <a:bodyPr/>
                    <a:lstStyle/>
                    <a:p>
                      <a:r>
                        <a:rPr lang="ru-RU" sz="1800" b="1" kern="1200" baseline="0" dirty="0">
                          <a:solidFill>
                            <a:schemeClr val="lt1"/>
                          </a:solidFill>
                          <a:latin typeface="+mn-lt"/>
                          <a:ea typeface="+mn-ea"/>
                          <a:cs typeface="+mn-cs"/>
                        </a:rPr>
                        <a:t>Этапы спортивной</a:t>
                      </a:r>
                    </a:p>
                    <a:p>
                      <a:r>
                        <a:rPr lang="ru-RU" sz="1800" b="1" kern="1200" baseline="0" dirty="0">
                          <a:solidFill>
                            <a:schemeClr val="lt1"/>
                          </a:solidFill>
                          <a:latin typeface="+mn-lt"/>
                          <a:ea typeface="+mn-ea"/>
                          <a:cs typeface="+mn-cs"/>
                        </a:rPr>
                        <a:t>подготовки</a:t>
                      </a:r>
                      <a:endParaRPr lang="ru-RU" sz="1800" dirty="0"/>
                    </a:p>
                  </a:txBody>
                  <a:tcPr marT="45714" marB="45714"/>
                </a:tc>
                <a:tc>
                  <a:txBody>
                    <a:bodyPr/>
                    <a:lstStyle/>
                    <a:p>
                      <a:r>
                        <a:rPr lang="ru-RU" sz="1800" b="1" kern="1200" baseline="0" dirty="0">
                          <a:solidFill>
                            <a:schemeClr val="lt1"/>
                          </a:solidFill>
                          <a:latin typeface="+mn-lt"/>
                          <a:ea typeface="+mn-ea"/>
                          <a:cs typeface="+mn-cs"/>
                        </a:rPr>
                        <a:t>Продолжительность этапов </a:t>
                      </a:r>
                    </a:p>
                    <a:p>
                      <a:r>
                        <a:rPr lang="ru-RU" sz="1800" b="1" kern="1200" baseline="0" dirty="0">
                          <a:solidFill>
                            <a:schemeClr val="lt1"/>
                          </a:solidFill>
                          <a:latin typeface="+mn-lt"/>
                          <a:ea typeface="+mn-ea"/>
                          <a:cs typeface="+mn-cs"/>
                        </a:rPr>
                        <a:t>(в годах)</a:t>
                      </a:r>
                      <a:endParaRPr lang="ru-RU" sz="1800" dirty="0"/>
                    </a:p>
                  </a:txBody>
                  <a:tcPr marT="45714" marB="45714"/>
                </a:tc>
                <a:tc>
                  <a:txBody>
                    <a:bodyPr/>
                    <a:lstStyle/>
                    <a:p>
                      <a:r>
                        <a:rPr lang="ru-RU" sz="1800" b="1" kern="1200" baseline="0" dirty="0">
                          <a:solidFill>
                            <a:schemeClr val="lt1"/>
                          </a:solidFill>
                          <a:latin typeface="+mn-lt"/>
                          <a:ea typeface="+mn-ea"/>
                          <a:cs typeface="+mn-cs"/>
                        </a:rPr>
                        <a:t>Минимальный</a:t>
                      </a:r>
                    </a:p>
                    <a:p>
                      <a:r>
                        <a:rPr lang="ru-RU" sz="1800" b="1" kern="1200" baseline="0" dirty="0">
                          <a:solidFill>
                            <a:schemeClr val="lt1"/>
                          </a:solidFill>
                          <a:latin typeface="+mn-lt"/>
                          <a:ea typeface="+mn-ea"/>
                          <a:cs typeface="+mn-cs"/>
                        </a:rPr>
                        <a:t>возраст для </a:t>
                      </a:r>
                    </a:p>
                    <a:p>
                      <a:r>
                        <a:rPr lang="ru-RU" sz="1800" b="1" kern="1200" baseline="0" dirty="0">
                          <a:solidFill>
                            <a:schemeClr val="lt1"/>
                          </a:solidFill>
                          <a:latin typeface="+mn-lt"/>
                          <a:ea typeface="+mn-ea"/>
                          <a:cs typeface="+mn-cs"/>
                        </a:rPr>
                        <a:t>зачисления в</a:t>
                      </a:r>
                    </a:p>
                    <a:p>
                      <a:r>
                        <a:rPr lang="ru-RU" sz="1800" b="1" kern="1200" baseline="0" dirty="0">
                          <a:solidFill>
                            <a:schemeClr val="lt1"/>
                          </a:solidFill>
                          <a:latin typeface="+mn-lt"/>
                          <a:ea typeface="+mn-ea"/>
                          <a:cs typeface="+mn-cs"/>
                        </a:rPr>
                        <a:t>группы (лет)</a:t>
                      </a:r>
                      <a:endParaRPr lang="ru-RU" sz="1800" dirty="0"/>
                    </a:p>
                  </a:txBody>
                  <a:tcPr marT="45714" marB="45714"/>
                </a:tc>
                <a:tc>
                  <a:txBody>
                    <a:bodyPr/>
                    <a:lstStyle/>
                    <a:p>
                      <a:r>
                        <a:rPr lang="ru-RU" sz="1800" b="1" kern="1200" baseline="0" dirty="0">
                          <a:solidFill>
                            <a:schemeClr val="lt1"/>
                          </a:solidFill>
                          <a:latin typeface="+mn-lt"/>
                          <a:ea typeface="+mn-ea"/>
                          <a:cs typeface="+mn-cs"/>
                        </a:rPr>
                        <a:t>Наполняемость</a:t>
                      </a:r>
                    </a:p>
                    <a:p>
                      <a:r>
                        <a:rPr lang="ru-RU" sz="1800" b="1" kern="1200" baseline="0" dirty="0">
                          <a:solidFill>
                            <a:schemeClr val="lt1"/>
                          </a:solidFill>
                          <a:latin typeface="+mn-lt"/>
                          <a:ea typeface="+mn-ea"/>
                          <a:cs typeface="+mn-cs"/>
                        </a:rPr>
                        <a:t>групп (чел.)</a:t>
                      </a:r>
                      <a:endParaRPr lang="ru-RU" sz="1800" dirty="0"/>
                    </a:p>
                  </a:txBody>
                  <a:tcPr marT="45714" marB="45714"/>
                </a:tc>
                <a:extLst>
                  <a:ext uri="{0D108BD9-81ED-4DB2-BD59-A6C34878D82A}">
                    <a16:rowId xmlns:a16="http://schemas.microsoft.com/office/drawing/2014/main" val="10000"/>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Этап начальной подготовки</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2</a:t>
                      </a:r>
                    </a:p>
                  </a:txBody>
                  <a:tcPr marT="45714" marB="45714"/>
                </a:tc>
                <a:tc>
                  <a:txBody>
                    <a:bodyPr/>
                    <a:lstStyle/>
                    <a:p>
                      <a:r>
                        <a:rPr lang="ru-RU" sz="1800" b="1" dirty="0">
                          <a:latin typeface="Times New Roman" pitchFamily="18" charset="0"/>
                          <a:cs typeface="Times New Roman" pitchFamily="18" charset="0"/>
                        </a:rPr>
                        <a:t>           7</a:t>
                      </a:r>
                    </a:p>
                  </a:txBody>
                  <a:tcPr marT="45714" marB="45714"/>
                </a:tc>
                <a:tc>
                  <a:txBody>
                    <a:bodyPr/>
                    <a:lstStyle/>
                    <a:p>
                      <a:r>
                        <a:rPr lang="ru-RU" sz="1800" b="1" dirty="0">
                          <a:latin typeface="Times New Roman" pitchFamily="18" charset="0"/>
                          <a:cs typeface="Times New Roman" pitchFamily="18" charset="0"/>
                        </a:rPr>
                        <a:t>      15</a:t>
                      </a:r>
                    </a:p>
                  </a:txBody>
                  <a:tcPr marT="45714" marB="45714"/>
                </a:tc>
                <a:extLst>
                  <a:ext uri="{0D108BD9-81ED-4DB2-BD59-A6C34878D82A}">
                    <a16:rowId xmlns:a16="http://schemas.microsoft.com/office/drawing/2014/main" val="10001"/>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Тренировочный этап</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3</a:t>
                      </a:r>
                    </a:p>
                  </a:txBody>
                  <a:tcPr marT="45714" marB="45714"/>
                </a:tc>
                <a:tc>
                  <a:txBody>
                    <a:bodyPr/>
                    <a:lstStyle/>
                    <a:p>
                      <a:r>
                        <a:rPr lang="ru-RU" sz="1800" b="1" dirty="0">
                          <a:latin typeface="Times New Roman" pitchFamily="18" charset="0"/>
                          <a:cs typeface="Times New Roman" pitchFamily="18" charset="0"/>
                        </a:rPr>
                        <a:t>           9</a:t>
                      </a:r>
                    </a:p>
                  </a:txBody>
                  <a:tcPr marT="45714" marB="45714"/>
                </a:tc>
                <a:tc>
                  <a:txBody>
                    <a:bodyPr/>
                    <a:lstStyle/>
                    <a:p>
                      <a:r>
                        <a:rPr lang="ru-RU" sz="1800" b="1" dirty="0">
                          <a:latin typeface="Times New Roman" pitchFamily="18" charset="0"/>
                          <a:cs typeface="Times New Roman" pitchFamily="18" charset="0"/>
                        </a:rPr>
                        <a:t>       12</a:t>
                      </a:r>
                    </a:p>
                  </a:txBody>
                  <a:tcPr marT="45714" marB="45714"/>
                </a:tc>
                <a:extLst>
                  <a:ext uri="{0D108BD9-81ED-4DB2-BD59-A6C34878D82A}">
                    <a16:rowId xmlns:a16="http://schemas.microsoft.com/office/drawing/2014/main" val="10002"/>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соверш.спорт.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baseline="0" dirty="0">
                          <a:latin typeface="Times New Roman" pitchFamily="18" charset="0"/>
                          <a:cs typeface="Times New Roman" pitchFamily="18" charset="0"/>
                        </a:rPr>
                        <a:t>              5</a:t>
                      </a:r>
                      <a:endParaRPr lang="ru-RU" sz="1800" b="1"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12</a:t>
                      </a:r>
                    </a:p>
                  </a:txBody>
                  <a:tcPr marT="45714" marB="45714"/>
                </a:tc>
                <a:tc>
                  <a:txBody>
                    <a:bodyPr/>
                    <a:lstStyle/>
                    <a:p>
                      <a:r>
                        <a:rPr lang="ru-RU" sz="1800" b="1" dirty="0">
                          <a:latin typeface="Times New Roman" pitchFamily="18" charset="0"/>
                          <a:cs typeface="Times New Roman" pitchFamily="18" charset="0"/>
                        </a:rPr>
                        <a:t>       7</a:t>
                      </a:r>
                    </a:p>
                  </a:txBody>
                  <a:tcPr marT="45714" marB="45714"/>
                </a:tc>
                <a:extLst>
                  <a:ext uri="{0D108BD9-81ED-4DB2-BD59-A6C34878D82A}">
                    <a16:rowId xmlns:a16="http://schemas.microsoft.com/office/drawing/2014/main" val="10003"/>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высшего спортивного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14</a:t>
                      </a:r>
                    </a:p>
                  </a:txBody>
                  <a:tcPr marT="45714" marB="45714"/>
                </a:tc>
                <a:tc>
                  <a:txBody>
                    <a:bodyPr/>
                    <a:lstStyle/>
                    <a:p>
                      <a:r>
                        <a:rPr lang="ru-RU" sz="1800" b="1" dirty="0">
                          <a:latin typeface="Times New Roman" pitchFamily="18" charset="0"/>
                          <a:cs typeface="Times New Roman" pitchFamily="18" charset="0"/>
                        </a:rPr>
                        <a:t>         4</a:t>
                      </a:r>
                    </a:p>
                  </a:txBody>
                  <a:tcPr marT="45714" marB="45714"/>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6EDC8-6963-7402-5C27-5BDF2514F406}"/>
              </a:ext>
            </a:extLst>
          </p:cNvPr>
          <p:cNvSpPr>
            <a:spLocks noGrp="1"/>
          </p:cNvSpPr>
          <p:nvPr>
            <p:ph type="title"/>
          </p:nvPr>
        </p:nvSpPr>
        <p:spPr/>
        <p:txBody>
          <a:bodyPr/>
          <a:lstStyle/>
          <a:p>
            <a:pPr>
              <a:defRPr/>
            </a:pPr>
            <a:r>
              <a:rPr lang="ru-RU" sz="1800" dirty="0">
                <a:solidFill>
                  <a:schemeClr val="tx1"/>
                </a:solidFill>
                <a:latin typeface="Times New Roman" pitchFamily="18" charset="0"/>
                <a:cs typeface="Times New Roman" pitchFamily="18" charset="0"/>
              </a:rPr>
              <a:t>Продолжительность этапов спортивной подготовки,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легкой атлетик</a:t>
            </a:r>
            <a:r>
              <a:rPr lang="ru-RU" sz="1800" dirty="0">
                <a:latin typeface="Times New Roman" pitchFamily="18" charset="0"/>
                <a:cs typeface="Times New Roman" pitchFamily="18" charset="0"/>
              </a:rPr>
              <a:t>е</a:t>
            </a:r>
          </a:p>
        </p:txBody>
      </p:sp>
      <p:graphicFrame>
        <p:nvGraphicFramePr>
          <p:cNvPr id="4" name="Содержимое 3">
            <a:extLst>
              <a:ext uri="{FF2B5EF4-FFF2-40B4-BE49-F238E27FC236}">
                <a16:creationId xmlns:a16="http://schemas.microsoft.com/office/drawing/2014/main" id="{2330E8C8-AAC2-3275-5296-81E8D6393CCF}"/>
              </a:ext>
            </a:extLst>
          </p:cNvPr>
          <p:cNvGraphicFramePr>
            <a:graphicFrameLocks noGrp="1"/>
          </p:cNvGraphicFramePr>
          <p:nvPr>
            <p:ph idx="1"/>
          </p:nvPr>
        </p:nvGraphicFramePr>
        <p:xfrm>
          <a:off x="533400" y="1828800"/>
          <a:ext cx="8229600" cy="463232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62449">
                <a:tc>
                  <a:txBody>
                    <a:bodyPr/>
                    <a:lstStyle/>
                    <a:p>
                      <a:r>
                        <a:rPr lang="ru-RU" sz="1800" b="1" kern="1200" baseline="0" dirty="0">
                          <a:solidFill>
                            <a:schemeClr val="lt1"/>
                          </a:solidFill>
                          <a:latin typeface="+mn-lt"/>
                          <a:ea typeface="+mn-ea"/>
                          <a:cs typeface="+mn-cs"/>
                        </a:rPr>
                        <a:t>Этапы спортивной</a:t>
                      </a:r>
                    </a:p>
                    <a:p>
                      <a:r>
                        <a:rPr lang="ru-RU" sz="1800" b="1" kern="1200" baseline="0" dirty="0">
                          <a:solidFill>
                            <a:schemeClr val="lt1"/>
                          </a:solidFill>
                          <a:latin typeface="+mn-lt"/>
                          <a:ea typeface="+mn-ea"/>
                          <a:cs typeface="+mn-cs"/>
                        </a:rPr>
                        <a:t>подготовки</a:t>
                      </a:r>
                      <a:endParaRPr lang="ru-RU" sz="1800" dirty="0"/>
                    </a:p>
                  </a:txBody>
                  <a:tcPr marT="45714" marB="45714"/>
                </a:tc>
                <a:tc>
                  <a:txBody>
                    <a:bodyPr/>
                    <a:lstStyle/>
                    <a:p>
                      <a:r>
                        <a:rPr lang="ru-RU" sz="1800" b="1" kern="1200" baseline="0" dirty="0">
                          <a:solidFill>
                            <a:schemeClr val="lt1"/>
                          </a:solidFill>
                          <a:latin typeface="+mn-lt"/>
                          <a:ea typeface="+mn-ea"/>
                          <a:cs typeface="+mn-cs"/>
                        </a:rPr>
                        <a:t>Продолжительность этапов </a:t>
                      </a:r>
                    </a:p>
                    <a:p>
                      <a:r>
                        <a:rPr lang="ru-RU" sz="1800" b="1" kern="1200" baseline="0" dirty="0">
                          <a:solidFill>
                            <a:schemeClr val="lt1"/>
                          </a:solidFill>
                          <a:latin typeface="+mn-lt"/>
                          <a:ea typeface="+mn-ea"/>
                          <a:cs typeface="+mn-cs"/>
                        </a:rPr>
                        <a:t>(в годах)</a:t>
                      </a:r>
                      <a:endParaRPr lang="ru-RU" sz="1800" dirty="0"/>
                    </a:p>
                  </a:txBody>
                  <a:tcPr marT="45714" marB="45714"/>
                </a:tc>
                <a:tc>
                  <a:txBody>
                    <a:bodyPr/>
                    <a:lstStyle/>
                    <a:p>
                      <a:r>
                        <a:rPr lang="ru-RU" sz="1800" b="1" kern="1200" baseline="0" dirty="0">
                          <a:solidFill>
                            <a:schemeClr val="lt1"/>
                          </a:solidFill>
                          <a:latin typeface="+mn-lt"/>
                          <a:ea typeface="+mn-ea"/>
                          <a:cs typeface="+mn-cs"/>
                        </a:rPr>
                        <a:t>Минимальный</a:t>
                      </a:r>
                    </a:p>
                    <a:p>
                      <a:r>
                        <a:rPr lang="ru-RU" sz="1800" b="1" kern="1200" baseline="0" dirty="0">
                          <a:solidFill>
                            <a:schemeClr val="lt1"/>
                          </a:solidFill>
                          <a:latin typeface="+mn-lt"/>
                          <a:ea typeface="+mn-ea"/>
                          <a:cs typeface="+mn-cs"/>
                        </a:rPr>
                        <a:t>возраст для </a:t>
                      </a:r>
                    </a:p>
                    <a:p>
                      <a:r>
                        <a:rPr lang="ru-RU" sz="1800" b="1" kern="1200" baseline="0" dirty="0">
                          <a:solidFill>
                            <a:schemeClr val="lt1"/>
                          </a:solidFill>
                          <a:latin typeface="+mn-lt"/>
                          <a:ea typeface="+mn-ea"/>
                          <a:cs typeface="+mn-cs"/>
                        </a:rPr>
                        <a:t>зачисления в</a:t>
                      </a:r>
                    </a:p>
                    <a:p>
                      <a:r>
                        <a:rPr lang="ru-RU" sz="1800" b="1" kern="1200" baseline="0" dirty="0">
                          <a:solidFill>
                            <a:schemeClr val="lt1"/>
                          </a:solidFill>
                          <a:latin typeface="+mn-lt"/>
                          <a:ea typeface="+mn-ea"/>
                          <a:cs typeface="+mn-cs"/>
                        </a:rPr>
                        <a:t>группы (лет)</a:t>
                      </a:r>
                      <a:endParaRPr lang="ru-RU" sz="1800" dirty="0"/>
                    </a:p>
                  </a:txBody>
                  <a:tcPr marT="45714" marB="45714"/>
                </a:tc>
                <a:tc>
                  <a:txBody>
                    <a:bodyPr/>
                    <a:lstStyle/>
                    <a:p>
                      <a:r>
                        <a:rPr lang="ru-RU" sz="1800" b="1" kern="1200" baseline="0" dirty="0">
                          <a:solidFill>
                            <a:schemeClr val="lt1"/>
                          </a:solidFill>
                          <a:latin typeface="+mn-lt"/>
                          <a:ea typeface="+mn-ea"/>
                          <a:cs typeface="+mn-cs"/>
                        </a:rPr>
                        <a:t>Наполняемость</a:t>
                      </a:r>
                    </a:p>
                    <a:p>
                      <a:r>
                        <a:rPr lang="ru-RU" sz="1800" b="1" kern="1200" baseline="0" dirty="0">
                          <a:solidFill>
                            <a:schemeClr val="lt1"/>
                          </a:solidFill>
                          <a:latin typeface="+mn-lt"/>
                          <a:ea typeface="+mn-ea"/>
                          <a:cs typeface="+mn-cs"/>
                        </a:rPr>
                        <a:t>групп (чел.)</a:t>
                      </a:r>
                      <a:endParaRPr lang="ru-RU" sz="1800" dirty="0"/>
                    </a:p>
                  </a:txBody>
                  <a:tcPr marT="45714" marB="45714"/>
                </a:tc>
                <a:extLst>
                  <a:ext uri="{0D108BD9-81ED-4DB2-BD59-A6C34878D82A}">
                    <a16:rowId xmlns:a16="http://schemas.microsoft.com/office/drawing/2014/main" val="10000"/>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Этап начальной подготовки</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3</a:t>
                      </a:r>
                    </a:p>
                  </a:txBody>
                  <a:tcPr marT="45714" marB="45714"/>
                </a:tc>
                <a:tc>
                  <a:txBody>
                    <a:bodyPr/>
                    <a:lstStyle/>
                    <a:p>
                      <a:r>
                        <a:rPr lang="ru-RU" sz="1800" b="1" dirty="0">
                          <a:latin typeface="Times New Roman" pitchFamily="18" charset="0"/>
                          <a:cs typeface="Times New Roman" pitchFamily="18" charset="0"/>
                        </a:rPr>
                        <a:t>           9</a:t>
                      </a:r>
                    </a:p>
                  </a:txBody>
                  <a:tcPr marT="45714" marB="45714"/>
                </a:tc>
                <a:tc>
                  <a:txBody>
                    <a:bodyPr/>
                    <a:lstStyle/>
                    <a:p>
                      <a:r>
                        <a:rPr lang="ru-RU" sz="1800" b="1" dirty="0">
                          <a:latin typeface="Times New Roman" pitchFamily="18" charset="0"/>
                          <a:cs typeface="Times New Roman" pitchFamily="18" charset="0"/>
                        </a:rPr>
                        <a:t>      10</a:t>
                      </a:r>
                    </a:p>
                  </a:txBody>
                  <a:tcPr marT="45714" marB="45714"/>
                </a:tc>
                <a:extLst>
                  <a:ext uri="{0D108BD9-81ED-4DB2-BD59-A6C34878D82A}">
                    <a16:rowId xmlns:a16="http://schemas.microsoft.com/office/drawing/2014/main" val="10001"/>
                  </a:ext>
                </a:extLst>
              </a:tr>
              <a:tr h="673210">
                <a:tc>
                  <a:txBody>
                    <a:bodyPr/>
                    <a:lstStyle/>
                    <a:p>
                      <a:r>
                        <a:rPr lang="ru-RU" sz="1800" kern="1200" baseline="0" dirty="0">
                          <a:solidFill>
                            <a:schemeClr val="dk1"/>
                          </a:solidFill>
                          <a:latin typeface="Times New Roman" pitchFamily="18" charset="0"/>
                          <a:ea typeface="+mn-ea"/>
                          <a:cs typeface="Times New Roman" pitchFamily="18" charset="0"/>
                        </a:rPr>
                        <a:t>Тренировочный этап</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5</a:t>
                      </a:r>
                    </a:p>
                  </a:txBody>
                  <a:tcPr marT="45714" marB="45714"/>
                </a:tc>
                <a:tc>
                  <a:txBody>
                    <a:bodyPr/>
                    <a:lstStyle/>
                    <a:p>
                      <a:r>
                        <a:rPr lang="ru-RU" sz="1800" b="1" dirty="0">
                          <a:latin typeface="Times New Roman" pitchFamily="18" charset="0"/>
                          <a:cs typeface="Times New Roman" pitchFamily="18" charset="0"/>
                        </a:rPr>
                        <a:t>           12</a:t>
                      </a:r>
                    </a:p>
                  </a:txBody>
                  <a:tcPr marT="45714" marB="45714"/>
                </a:tc>
                <a:tc>
                  <a:txBody>
                    <a:bodyPr/>
                    <a:lstStyle/>
                    <a:p>
                      <a:r>
                        <a:rPr lang="ru-RU" sz="1800" b="1" dirty="0">
                          <a:latin typeface="Times New Roman" pitchFamily="18" charset="0"/>
                          <a:cs typeface="Times New Roman" pitchFamily="18" charset="0"/>
                        </a:rPr>
                        <a:t>       8</a:t>
                      </a:r>
                    </a:p>
                  </a:txBody>
                  <a:tcPr marT="45714" marB="45714"/>
                </a:tc>
                <a:extLst>
                  <a:ext uri="{0D108BD9-81ED-4DB2-BD59-A6C34878D82A}">
                    <a16:rowId xmlns:a16="http://schemas.microsoft.com/office/drawing/2014/main" val="10002"/>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соверш.спорт. мастерства</a:t>
                      </a:r>
                      <a:endParaRPr lang="ru-RU" sz="1800" dirty="0">
                        <a:latin typeface="Times New Roman" pitchFamily="18" charset="0"/>
                        <a:cs typeface="Times New Roman"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baseline="0" dirty="0">
                          <a:latin typeface="Times New Roman" pitchFamily="18" charset="0"/>
                          <a:cs typeface="Times New Roman" pitchFamily="18" charset="0"/>
                        </a:rPr>
                        <a:t>       </a:t>
                      </a:r>
                      <a:r>
                        <a:rPr lang="ru-RU" sz="1800" b="1" dirty="0">
                          <a:latin typeface="Times New Roman" pitchFamily="18" charset="0"/>
                          <a:cs typeface="Times New Roman" pitchFamily="18" charset="0"/>
                        </a:rPr>
                        <a:t>Без ограничений</a:t>
                      </a:r>
                    </a:p>
                    <a:p>
                      <a:r>
                        <a:rPr lang="ru-RU" sz="1800" b="1" baseline="0" dirty="0">
                          <a:latin typeface="Times New Roman" pitchFamily="18" charset="0"/>
                          <a:cs typeface="Times New Roman" pitchFamily="18" charset="0"/>
                        </a:rPr>
                        <a:t>       </a:t>
                      </a:r>
                      <a:endParaRPr lang="ru-RU" sz="1800" b="1"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           14</a:t>
                      </a:r>
                    </a:p>
                  </a:txBody>
                  <a:tcPr marT="45714" marB="45714"/>
                </a:tc>
                <a:tc>
                  <a:txBody>
                    <a:bodyPr/>
                    <a:lstStyle/>
                    <a:p>
                      <a:r>
                        <a:rPr lang="ru-RU" sz="1800" b="1" dirty="0">
                          <a:latin typeface="Times New Roman" pitchFamily="18" charset="0"/>
                          <a:cs typeface="Times New Roman" pitchFamily="18" charset="0"/>
                        </a:rPr>
                        <a:t>       2</a:t>
                      </a:r>
                    </a:p>
                  </a:txBody>
                  <a:tcPr marT="45714" marB="45714"/>
                </a:tc>
                <a:extLst>
                  <a:ext uri="{0D108BD9-81ED-4DB2-BD59-A6C34878D82A}">
                    <a16:rowId xmlns:a16="http://schemas.microsoft.com/office/drawing/2014/main" val="10003"/>
                  </a:ext>
                </a:extLst>
              </a:tr>
              <a:tr h="961728">
                <a:tc>
                  <a:txBody>
                    <a:bodyPr/>
                    <a:lstStyle/>
                    <a:p>
                      <a:r>
                        <a:rPr lang="ru-RU" sz="1800" kern="1200" baseline="0" dirty="0">
                          <a:solidFill>
                            <a:schemeClr val="dk1"/>
                          </a:solidFill>
                          <a:latin typeface="Times New Roman" pitchFamily="18" charset="0"/>
                          <a:ea typeface="+mn-ea"/>
                          <a:cs typeface="Times New Roman" pitchFamily="18" charset="0"/>
                        </a:rPr>
                        <a:t>Этап высшего спортивного мастерства</a:t>
                      </a:r>
                      <a:endParaRPr lang="ru-RU" sz="1800" dirty="0">
                        <a:latin typeface="Times New Roman" pitchFamily="18" charset="0"/>
                        <a:cs typeface="Times New Roman" pitchFamily="18" charset="0"/>
                      </a:endParaRPr>
                    </a:p>
                  </a:txBody>
                  <a:tcPr marT="45714" marB="45714"/>
                </a:tc>
                <a:tc>
                  <a:txBody>
                    <a:bodyPr/>
                    <a:lstStyle/>
                    <a:p>
                      <a:r>
                        <a:rPr lang="ru-RU" sz="1800" b="1" dirty="0">
                          <a:latin typeface="Times New Roman" pitchFamily="18" charset="0"/>
                          <a:cs typeface="Times New Roman" pitchFamily="18" charset="0"/>
                        </a:rPr>
                        <a:t>Без ограничений</a:t>
                      </a:r>
                    </a:p>
                  </a:txBody>
                  <a:tcPr marT="45714" marB="45714"/>
                </a:tc>
                <a:tc>
                  <a:txBody>
                    <a:bodyPr/>
                    <a:lstStyle/>
                    <a:p>
                      <a:r>
                        <a:rPr lang="ru-RU" sz="1800" b="1" dirty="0">
                          <a:latin typeface="Times New Roman" pitchFamily="18" charset="0"/>
                          <a:cs typeface="Times New Roman" pitchFamily="18" charset="0"/>
                        </a:rPr>
                        <a:t>           15</a:t>
                      </a:r>
                    </a:p>
                  </a:txBody>
                  <a:tcPr marT="45714" marB="45714"/>
                </a:tc>
                <a:tc>
                  <a:txBody>
                    <a:bodyPr/>
                    <a:lstStyle/>
                    <a:p>
                      <a:r>
                        <a:rPr lang="ru-RU" sz="1800" b="1" dirty="0">
                          <a:latin typeface="Times New Roman" pitchFamily="18" charset="0"/>
                          <a:cs typeface="Times New Roman" pitchFamily="18" charset="0"/>
                        </a:rPr>
                        <a:t>         1</a:t>
                      </a:r>
                    </a:p>
                  </a:txBody>
                  <a:tcPr marT="45714" marB="45714"/>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8271EE-4668-4429-7D57-9FFEC8DD0EA1}"/>
              </a:ext>
            </a:extLst>
          </p:cNvPr>
          <p:cNvSpPr>
            <a:spLocks noGrp="1"/>
          </p:cNvSpPr>
          <p:nvPr>
            <p:ph type="title"/>
          </p:nvPr>
        </p:nvSpPr>
        <p:spPr>
          <a:xfrm>
            <a:off x="457200" y="228600"/>
            <a:ext cx="8229600" cy="1189038"/>
          </a:xfrm>
        </p:spPr>
        <p:txBody>
          <a:bodyPr/>
          <a:lstStyle/>
          <a:p>
            <a:pPr>
              <a:defRPr/>
            </a:pPr>
            <a:r>
              <a:rPr lang="ru-RU" sz="2800" b="0" dirty="0">
                <a:solidFill>
                  <a:schemeClr val="tx1"/>
                </a:solidFill>
                <a:latin typeface="Times New Roman" pitchFamily="18" charset="0"/>
                <a:cs typeface="Times New Roman" pitchFamily="18" charset="0"/>
              </a:rPr>
              <a:t>Вопрос 5. Выделяют несколько </a:t>
            </a:r>
            <a:r>
              <a:rPr lang="ru-RU" sz="2800" b="0" i="1" dirty="0">
                <a:solidFill>
                  <a:schemeClr val="tx1"/>
                </a:solidFill>
                <a:latin typeface="Times New Roman" pitchFamily="18" charset="0"/>
                <a:cs typeface="Times New Roman" pitchFamily="18" charset="0"/>
              </a:rPr>
              <a:t>этапов спортивного отбора</a:t>
            </a:r>
            <a:r>
              <a:rPr lang="ru-RU" sz="2800" b="0" dirty="0">
                <a:solidFill>
                  <a:schemeClr val="tx1"/>
                </a:solidFill>
                <a:latin typeface="Times New Roman" pitchFamily="18" charset="0"/>
                <a:cs typeface="Times New Roman" pitchFamily="18" charset="0"/>
              </a:rPr>
              <a:t>: </a:t>
            </a:r>
            <a:br>
              <a:rPr lang="ru-RU" b="0" dirty="0">
                <a:latin typeface="Times New Roman" pitchFamily="18" charset="0"/>
                <a:cs typeface="Times New Roman" pitchFamily="18" charset="0"/>
              </a:rPr>
            </a:br>
            <a:endParaRPr lang="ru-RU" b="0" dirty="0">
              <a:latin typeface="Times New Roman" pitchFamily="18" charset="0"/>
              <a:cs typeface="Times New Roman" pitchFamily="18" charset="0"/>
            </a:endParaRPr>
          </a:p>
        </p:txBody>
      </p:sp>
      <p:sp>
        <p:nvSpPr>
          <p:cNvPr id="3" name="Содержимое 2">
            <a:extLst>
              <a:ext uri="{FF2B5EF4-FFF2-40B4-BE49-F238E27FC236}">
                <a16:creationId xmlns:a16="http://schemas.microsoft.com/office/drawing/2014/main" id="{DE3F7E23-704B-0A19-0640-9C2C556CE9F1}"/>
              </a:ext>
            </a:extLst>
          </p:cNvPr>
          <p:cNvSpPr>
            <a:spLocks noGrp="1"/>
          </p:cNvSpPr>
          <p:nvPr>
            <p:ph idx="1"/>
          </p:nvPr>
        </p:nvSpPr>
        <p:spPr>
          <a:xfrm>
            <a:off x="457200" y="1265237"/>
            <a:ext cx="8229600" cy="4906963"/>
          </a:xfrm>
        </p:spPr>
        <p:txBody>
          <a:bodyPr/>
          <a:lstStyle/>
          <a:p>
            <a:pPr>
              <a:defRPr/>
            </a:pPr>
            <a:r>
              <a:rPr lang="ru-RU" sz="2400" dirty="0">
                <a:latin typeface="Times New Roman" pitchFamily="18" charset="0"/>
                <a:cs typeface="Times New Roman" pitchFamily="18" charset="0"/>
              </a:rPr>
              <a:t>Этап предварительного (первичного) отбора или физкультурно-спортивной ориентации детей.</a:t>
            </a:r>
          </a:p>
          <a:p>
            <a:pPr>
              <a:defRPr/>
            </a:pPr>
            <a:r>
              <a:rPr lang="ru-RU" sz="2400" dirty="0">
                <a:latin typeface="Times New Roman" pitchFamily="18" charset="0"/>
                <a:cs typeface="Times New Roman" pitchFamily="18" charset="0"/>
              </a:rPr>
              <a:t>Этап углубленной проверки соответствия контингента занимающихся требованиям, предъявляемым к успешной специализации в избранном виде спорта (этап основного отбора).</a:t>
            </a:r>
          </a:p>
          <a:p>
            <a:pPr>
              <a:defRPr/>
            </a:pPr>
            <a:r>
              <a:rPr lang="ru-RU" sz="2400" dirty="0">
                <a:latin typeface="Times New Roman" pitchFamily="18" charset="0"/>
                <a:cs typeface="Times New Roman" pitchFamily="18" charset="0"/>
              </a:rPr>
              <a:t>Этап отбора для углубленной специализации в избранном виде спорта (с учетом соревновательной дистанции, игрового амплуа и т.д.).</a:t>
            </a:r>
          </a:p>
          <a:p>
            <a:pPr>
              <a:defRPr/>
            </a:pPr>
            <a:r>
              <a:rPr lang="ru-RU" sz="2400" dirty="0">
                <a:latin typeface="Times New Roman" pitchFamily="18" charset="0"/>
                <a:cs typeface="Times New Roman" pitchFamily="18" charset="0"/>
              </a:rPr>
              <a:t>Этап отбора лучших спортсменов в сборные команды городов, регионов, страны в целом, команды первой и высшей лиги и т.п. (спортивная селекция).</a:t>
            </a:r>
          </a:p>
          <a:p>
            <a:pPr>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a:extLst>
              <a:ext uri="{FF2B5EF4-FFF2-40B4-BE49-F238E27FC236}">
                <a16:creationId xmlns:a16="http://schemas.microsoft.com/office/drawing/2014/main" id="{B3B7FB07-6E69-D1EE-F01F-869AC0427B9D}"/>
              </a:ext>
            </a:extLst>
          </p:cNvPr>
          <p:cNvSpPr>
            <a:spLocks noChangeArrowheads="1"/>
          </p:cNvSpPr>
          <p:nvPr/>
        </p:nvSpPr>
        <p:spPr bwMode="auto">
          <a:xfrm>
            <a:off x="914400" y="838200"/>
            <a:ext cx="7086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just" eaLnBrk="1" hangingPunct="1"/>
            <a:r>
              <a:rPr lang="ru-RU" altLang="ru-RU" sz="2800">
                <a:latin typeface="Times New Roman" panose="02020603050405020304" pitchFamily="18" charset="0"/>
                <a:cs typeface="Times New Roman" panose="02020603050405020304" pitchFamily="18" charset="0"/>
              </a:rPr>
              <a:t>«Для того, чтобы сто человек занимались физической культурой, нужно, чтобы пятьдесят человек занимались спортом, нужно, чтобы двадцать человек специализировались в определенной области спорта; для того, чтобы двадцать человек специализировались в определенной области спорта, нужно, чтобы пять человек показывали удивительные результаты».</a:t>
            </a:r>
          </a:p>
          <a:p>
            <a:pPr algn="just" eaLnBrk="1" hangingPunct="1"/>
            <a:endParaRPr lang="ru-RU" altLang="ru-RU">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                                             </a:t>
            </a:r>
            <a:r>
              <a:rPr lang="ru-RU" altLang="ru-RU" i="1">
                <a:latin typeface="Times New Roman" panose="02020603050405020304" pitchFamily="18" charset="0"/>
                <a:cs typeface="Times New Roman" panose="02020603050405020304" pitchFamily="18" charset="0"/>
              </a:rPr>
              <a:t>Пьер де Кубертен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9B48-25C5-132C-E85A-EEE8D1BE243D}"/>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I этап отбора</a:t>
            </a:r>
            <a:endParaRPr lang="ru-RU" dirty="0">
              <a:solidFill>
                <a:schemeClr val="tx1"/>
              </a:solidFill>
            </a:endParaRPr>
          </a:p>
        </p:txBody>
      </p:sp>
      <p:sp>
        <p:nvSpPr>
          <p:cNvPr id="3" name="Содержимое 2">
            <a:extLst>
              <a:ext uri="{FF2B5EF4-FFF2-40B4-BE49-F238E27FC236}">
                <a16:creationId xmlns:a16="http://schemas.microsoft.com/office/drawing/2014/main" id="{4CFCCD8A-C0F3-8E86-EC83-30CFE98CCEE0}"/>
              </a:ext>
            </a:extLst>
          </p:cNvPr>
          <p:cNvSpPr>
            <a:spLocks noGrp="1"/>
          </p:cNvSpPr>
          <p:nvPr>
            <p:ph idx="1"/>
          </p:nvPr>
        </p:nvSpPr>
        <p:spPr>
          <a:xfrm>
            <a:off x="457200" y="1219200"/>
            <a:ext cx="8229600" cy="4906963"/>
          </a:xfrm>
        </p:spPr>
        <p:txBody>
          <a:bodyPr/>
          <a:lstStyle/>
          <a:p>
            <a:pPr>
              <a:defRPr/>
            </a:pPr>
            <a:endParaRPr lang="ru-RU" sz="2400" dirty="0">
              <a:latin typeface="Times New Roman" pitchFamily="18" charset="0"/>
              <a:cs typeface="Times New Roman" pitchFamily="18" charset="0"/>
            </a:endParaRPr>
          </a:p>
          <a:p>
            <a:pPr>
              <a:defRPr/>
            </a:pPr>
            <a:r>
              <a:rPr lang="ru-RU" sz="2400" dirty="0">
                <a:latin typeface="Times New Roman" pitchFamily="18" charset="0"/>
                <a:cs typeface="Times New Roman" pitchFamily="18" charset="0"/>
              </a:rPr>
              <a:t> Задача - привлечение возможно большего количества одаренных в спортивном отношении детей и подростков к спортивным занятиям, их предварительный просмотр и организация спортивной начальной подготовки.</a:t>
            </a:r>
          </a:p>
          <a:p>
            <a:pPr>
              <a:defRPr/>
            </a:pPr>
            <a:endParaRPr lang="ru-RU" sz="2400" dirty="0">
              <a:latin typeface="Times New Roman" pitchFamily="18" charset="0"/>
              <a:cs typeface="Times New Roman" pitchFamily="18" charset="0"/>
            </a:endParaRPr>
          </a:p>
          <a:p>
            <a:pPr eaLnBrk="1" hangingPunct="1">
              <a:lnSpc>
                <a:spcPct val="90000"/>
              </a:lnSpc>
              <a:buFont typeface="Wingdings" pitchFamily="2" charset="2"/>
              <a:buNone/>
              <a:defRPr/>
            </a:pPr>
            <a:r>
              <a:rPr lang="ru-RU" sz="2400" b="1" i="1" dirty="0"/>
              <a:t>     Выявление контингента «моторно» одаренных детей и их личного психомоторного статуса (двигательные и психомоторные качества)</a:t>
            </a:r>
          </a:p>
          <a:p>
            <a:pPr eaLnBrk="1" hangingPunct="1">
              <a:lnSpc>
                <a:spcPct val="90000"/>
              </a:lnSpc>
              <a:buFont typeface="Wingdings" pitchFamily="2" charset="2"/>
              <a:buNone/>
              <a:defRPr/>
            </a:pPr>
            <a:r>
              <a:rPr lang="ru-RU" sz="2400" b="1" i="1" dirty="0"/>
              <a:t>(В.П. Черкашин 2006 г.)</a:t>
            </a:r>
            <a:endParaRPr lang="ru-RU" sz="2400" dirty="0">
              <a:latin typeface="Times New Roman" pitchFamily="18" charset="0"/>
              <a:cs typeface="Times New Roman" pitchFamily="18" charset="0"/>
            </a:endParaRPr>
          </a:p>
          <a:p>
            <a:pPr>
              <a:defRPr/>
            </a:pPr>
            <a:endParaRPr lang="ru-RU" sz="2400" dirty="0">
              <a:latin typeface="Times New Roman" pitchFamily="18" charset="0"/>
              <a:cs typeface="Times New Roman" pitchFamily="18" charset="0"/>
            </a:endParaRPr>
          </a:p>
          <a:p>
            <a:pPr>
              <a:defRPr/>
            </a:pPr>
            <a:endParaRPr lang="ru-RU" sz="2400" dirty="0">
              <a:latin typeface="Times New Roman" pitchFamily="18" charset="0"/>
              <a:cs typeface="Times New Roman" pitchFamily="18" charset="0"/>
            </a:endParaRPr>
          </a:p>
          <a:p>
            <a:pPr>
              <a:defRPr/>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D59B16-9100-0807-5007-A9E7E96CA8A3}"/>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Критерии:</a:t>
            </a:r>
            <a:br>
              <a:rPr lang="ru-RU" dirty="0">
                <a:solidFill>
                  <a:schemeClr val="tx1"/>
                </a:solidFill>
                <a:latin typeface="Times New Roman" pitchFamily="18" charset="0"/>
                <a:cs typeface="Times New Roman" pitchFamily="18" charset="0"/>
              </a:rPr>
            </a:br>
            <a:endParaRPr lang="ru-RU" dirty="0">
              <a:solidFill>
                <a:schemeClr val="tx1"/>
              </a:solidFill>
            </a:endParaRPr>
          </a:p>
        </p:txBody>
      </p:sp>
      <p:sp>
        <p:nvSpPr>
          <p:cNvPr id="3" name="Содержимое 2">
            <a:extLst>
              <a:ext uri="{FF2B5EF4-FFF2-40B4-BE49-F238E27FC236}">
                <a16:creationId xmlns:a16="http://schemas.microsoft.com/office/drawing/2014/main" id="{A1F8191B-8CB2-3C22-2A1C-3B5E7BB9C782}"/>
              </a:ext>
            </a:extLst>
          </p:cNvPr>
          <p:cNvSpPr>
            <a:spLocks noGrp="1"/>
          </p:cNvSpPr>
          <p:nvPr>
            <p:ph idx="1"/>
          </p:nvPr>
        </p:nvSpPr>
        <p:spPr/>
        <p:txBody>
          <a:bodyPr/>
          <a:lstStyle/>
          <a:p>
            <a:pPr>
              <a:defRPr/>
            </a:pPr>
            <a:r>
              <a:rPr lang="ru-RU" sz="2400" dirty="0">
                <a:latin typeface="Times New Roman" pitchFamily="18" charset="0"/>
                <a:cs typeface="Times New Roman" pitchFamily="18" charset="0"/>
              </a:rPr>
              <a:t>1) здоровье;</a:t>
            </a:r>
          </a:p>
          <a:p>
            <a:pPr>
              <a:defRPr/>
            </a:pPr>
            <a:r>
              <a:rPr lang="ru-RU" sz="2400" dirty="0">
                <a:latin typeface="Times New Roman" pitchFamily="18" charset="0"/>
                <a:cs typeface="Times New Roman" pitchFamily="18" charset="0"/>
              </a:rPr>
              <a:t>1) физическое развитие детей оценивается по ряду внешних признаков: рост, вес, пропорции тела, форма позвоночного столба и грудной клетки, строение таза и ног, размер стопы;</a:t>
            </a:r>
          </a:p>
          <a:p>
            <a:pPr>
              <a:defRPr/>
            </a:pPr>
            <a:r>
              <a:rPr lang="ru-RU" sz="2400" dirty="0">
                <a:latin typeface="Times New Roman" pitchFamily="18" charset="0"/>
                <a:cs typeface="Times New Roman" pitchFamily="18" charset="0"/>
              </a:rPr>
              <a:t>2) двигательные способности детей: частота движений, бег на 20 м, прыжок в длину с места, прыжок в высоту с места, бросок набивного мяча, сгибание и разгибание туловища, бег на 300 м, бег на 500 м, вис на согнутых руках, становая динамометрия и наклон вперед.</a:t>
            </a:r>
          </a:p>
          <a:p>
            <a:pPr>
              <a:defRPr/>
            </a:pPr>
            <a:endParaRPr lang="ru-RU"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828D8F-3749-6D53-D9A8-020C1CCA1A8C}"/>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II этап отбора</a:t>
            </a:r>
          </a:p>
        </p:txBody>
      </p:sp>
      <p:sp>
        <p:nvSpPr>
          <p:cNvPr id="3" name="Содержимое 2">
            <a:extLst>
              <a:ext uri="{FF2B5EF4-FFF2-40B4-BE49-F238E27FC236}">
                <a16:creationId xmlns:a16="http://schemas.microsoft.com/office/drawing/2014/main" id="{7C7BC322-0D83-6AD2-0341-3FF6D1314A99}"/>
              </a:ext>
            </a:extLst>
          </p:cNvPr>
          <p:cNvSpPr>
            <a:spLocks noGrp="1"/>
          </p:cNvSpPr>
          <p:nvPr>
            <p:ph idx="1"/>
          </p:nvPr>
        </p:nvSpPr>
        <p:spPr/>
        <p:txBody>
          <a:bodyPr/>
          <a:lstStyle/>
          <a:p>
            <a:pPr>
              <a:defRPr/>
            </a:pPr>
            <a:r>
              <a:rPr lang="ru-RU" sz="2800" dirty="0">
                <a:latin typeface="Times New Roman" pitchFamily="18" charset="0"/>
                <a:cs typeface="Times New Roman" pitchFamily="18" charset="0"/>
              </a:rPr>
              <a:t>Задача - выявление одаренных в спортивном отношении детей для комплектования учебно-тренировочных групп и групп спортивного совершенствования ДЮСШ, СДЮШОР, УОР окончательного определения индивидуальной спортивной специализации. Отбор проводится через 2- 3 года обучения в группах начальной подготовки.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DED1D9-8339-48F2-6F13-8C20C9CDBE92}"/>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Критерии:</a:t>
            </a:r>
            <a:br>
              <a:rPr lang="ru-RU" dirty="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Содержимое 2">
            <a:extLst>
              <a:ext uri="{FF2B5EF4-FFF2-40B4-BE49-F238E27FC236}">
                <a16:creationId xmlns:a16="http://schemas.microsoft.com/office/drawing/2014/main" id="{F3FCF958-3CFB-0577-B740-B9988E274BCB}"/>
              </a:ext>
            </a:extLst>
          </p:cNvPr>
          <p:cNvSpPr>
            <a:spLocks noGrp="1"/>
          </p:cNvSpPr>
          <p:nvPr>
            <p:ph idx="1"/>
          </p:nvPr>
        </p:nvSpPr>
        <p:spPr/>
        <p:txBody>
          <a:bodyPr/>
          <a:lstStyle/>
          <a:p>
            <a:pPr>
              <a:defRPr/>
            </a:pPr>
            <a:r>
              <a:rPr lang="ru-RU" dirty="0">
                <a:latin typeface="Times New Roman" pitchFamily="18" charset="0"/>
                <a:cs typeface="Times New Roman" pitchFamily="18" charset="0"/>
              </a:rPr>
              <a:t>1) состояние здоровья;</a:t>
            </a:r>
          </a:p>
          <a:p>
            <a:pPr>
              <a:defRPr/>
            </a:pPr>
            <a:r>
              <a:rPr lang="ru-RU" dirty="0">
                <a:latin typeface="Times New Roman" pitchFamily="18" charset="0"/>
                <a:cs typeface="Times New Roman" pitchFamily="18" charset="0"/>
              </a:rPr>
              <a:t>2) выполнение контрольно-переводных нормативов, разработанных для каждого вида спорта и изложенных в программах для спортивных школ; </a:t>
            </a:r>
          </a:p>
          <a:p>
            <a:pPr>
              <a:defRPr/>
            </a:pPr>
            <a:r>
              <a:rPr lang="ru-RU" dirty="0">
                <a:latin typeface="Times New Roman" pitchFamily="18" charset="0"/>
                <a:cs typeface="Times New Roman" pitchFamily="18" charset="0"/>
              </a:rPr>
              <a:t>3) антропометрические измерения;</a:t>
            </a:r>
          </a:p>
          <a:p>
            <a:pPr>
              <a:defRPr/>
            </a:pPr>
            <a:r>
              <a:rPr lang="ru-RU" dirty="0">
                <a:latin typeface="Times New Roman" pitchFamily="18" charset="0"/>
                <a:cs typeface="Times New Roman" pitchFamily="18" charset="0"/>
              </a:rPr>
              <a:t>4) выявление темпов прироста физических качеств</a:t>
            </a:r>
          </a:p>
          <a:p>
            <a:pPr>
              <a:defRPr/>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4B683-C218-5721-D665-B76ECCFBC821}"/>
              </a:ext>
            </a:extLst>
          </p:cNvPr>
          <p:cNvSpPr>
            <a:spLocks noGrp="1"/>
          </p:cNvSpPr>
          <p:nvPr>
            <p:ph type="title"/>
          </p:nvPr>
        </p:nvSpPr>
        <p:spPr/>
        <p:txBody>
          <a:bodyPr/>
          <a:lstStyle/>
          <a:p>
            <a:pPr>
              <a:defRPr/>
            </a:pPr>
            <a:r>
              <a:rPr lang="ru-RU" sz="2800" dirty="0">
                <a:solidFill>
                  <a:schemeClr val="tx1"/>
                </a:solidFill>
                <a:latin typeface="Times New Roman" pitchFamily="18" charset="0"/>
                <a:cs typeface="Times New Roman" pitchFamily="18" charset="0"/>
              </a:rPr>
              <a:t>Формула определения темпов прироста </a:t>
            </a:r>
            <a:br>
              <a:rPr lang="ru-RU" sz="2800" dirty="0">
                <a:solidFill>
                  <a:schemeClr val="tx1"/>
                </a:solidFill>
                <a:latin typeface="Times New Roman" pitchFamily="18" charset="0"/>
                <a:cs typeface="Times New Roman" pitchFamily="18" charset="0"/>
              </a:rPr>
            </a:br>
            <a:r>
              <a:rPr lang="ru-RU" sz="2800" dirty="0">
                <a:solidFill>
                  <a:schemeClr val="tx1"/>
                </a:solidFill>
                <a:latin typeface="Times New Roman" pitchFamily="18" charset="0"/>
                <a:cs typeface="Times New Roman" pitchFamily="18" charset="0"/>
              </a:rPr>
              <a:t>( А.А. Гужаловский)</a:t>
            </a:r>
          </a:p>
        </p:txBody>
      </p:sp>
      <p:sp>
        <p:nvSpPr>
          <p:cNvPr id="3" name="Содержимое 2">
            <a:extLst>
              <a:ext uri="{FF2B5EF4-FFF2-40B4-BE49-F238E27FC236}">
                <a16:creationId xmlns:a16="http://schemas.microsoft.com/office/drawing/2014/main" id="{E3032380-3F86-F0F0-E8E6-B6CF9E974E24}"/>
              </a:ext>
            </a:extLst>
          </p:cNvPr>
          <p:cNvSpPr>
            <a:spLocks noGrp="1"/>
          </p:cNvSpPr>
          <p:nvPr>
            <p:ph idx="1"/>
          </p:nvPr>
        </p:nvSpPr>
        <p:spPr/>
        <p:txBody>
          <a:bodyPr/>
          <a:lstStyle/>
          <a:p>
            <a:pPr>
              <a:buFont typeface="Wingdings" pitchFamily="2" charset="2"/>
              <a:buNone/>
              <a:defRPr/>
            </a:pPr>
            <a:endParaRPr lang="ru-RU" dirty="0"/>
          </a:p>
          <a:p>
            <a:pPr>
              <a:defRPr/>
            </a:pPr>
            <a:r>
              <a:rPr lang="ru-RU" dirty="0"/>
              <a:t>110 (П</a:t>
            </a:r>
            <a:r>
              <a:rPr lang="ru-RU" baseline="-25000" dirty="0"/>
              <a:t>2</a:t>
            </a:r>
            <a:r>
              <a:rPr lang="ru-RU" dirty="0"/>
              <a:t> – П</a:t>
            </a:r>
            <a:r>
              <a:rPr lang="ru-RU" baseline="-25000" dirty="0"/>
              <a:t>1</a:t>
            </a:r>
            <a:r>
              <a:rPr lang="ru-RU" dirty="0"/>
              <a:t>)</a:t>
            </a:r>
          </a:p>
          <a:p>
            <a:pPr>
              <a:defRPr/>
            </a:pPr>
            <a:r>
              <a:rPr lang="ru-RU" dirty="0"/>
              <a:t>Т= </a:t>
            </a:r>
            <a:r>
              <a:rPr lang="ru-RU" baseline="30000" dirty="0"/>
              <a:t>__________________ </a:t>
            </a:r>
            <a:r>
              <a:rPr lang="ru-RU" dirty="0"/>
              <a:t>%</a:t>
            </a:r>
          </a:p>
          <a:p>
            <a:pPr>
              <a:defRPr/>
            </a:pPr>
            <a:r>
              <a:rPr lang="ru-RU" dirty="0"/>
              <a:t>0,5 (П</a:t>
            </a:r>
            <a:r>
              <a:rPr lang="ru-RU" baseline="-25000" dirty="0"/>
              <a:t>2</a:t>
            </a:r>
            <a:r>
              <a:rPr lang="ru-RU" dirty="0"/>
              <a:t> + П</a:t>
            </a:r>
            <a:r>
              <a:rPr lang="ru-RU" baseline="-25000" dirty="0"/>
              <a:t>1</a:t>
            </a:r>
            <a:r>
              <a:rPr lang="ru-RU" dirty="0"/>
              <a:t>)</a:t>
            </a:r>
          </a:p>
          <a:p>
            <a:pPr>
              <a:defRPr/>
            </a:pPr>
            <a:r>
              <a:rPr lang="ru-RU" dirty="0"/>
              <a:t>где Т - темпы прироста; П</a:t>
            </a:r>
            <a:r>
              <a:rPr lang="ru-RU" baseline="-25000" dirty="0"/>
              <a:t>1</a:t>
            </a:r>
            <a:r>
              <a:rPr lang="ru-RU" dirty="0"/>
              <a:t> и П</a:t>
            </a:r>
            <a:r>
              <a:rPr lang="ru-RU" baseline="-25000" dirty="0"/>
              <a:t>2</a:t>
            </a:r>
            <a:r>
              <a:rPr lang="ru-RU" dirty="0"/>
              <a:t> – исходные и конечные (спустя два года) результаты.</a:t>
            </a:r>
          </a:p>
          <a:p>
            <a:pPr>
              <a:defRPr/>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9B7421-A7F8-E04C-9866-1FCCC6A5F73A}"/>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III этап отбора</a:t>
            </a:r>
          </a:p>
        </p:txBody>
      </p:sp>
      <p:sp>
        <p:nvSpPr>
          <p:cNvPr id="6" name="Содержимое 2">
            <a:extLst>
              <a:ext uri="{FF2B5EF4-FFF2-40B4-BE49-F238E27FC236}">
                <a16:creationId xmlns:a16="http://schemas.microsoft.com/office/drawing/2014/main" id="{2BF075EF-C6AB-3048-07AE-2059B3A98B3C}"/>
              </a:ext>
            </a:extLst>
          </p:cNvPr>
          <p:cNvSpPr>
            <a:spLocks noGrp="1"/>
          </p:cNvSpPr>
          <p:nvPr>
            <p:ph idx="1"/>
          </p:nvPr>
        </p:nvSpPr>
        <p:spPr/>
        <p:txBody>
          <a:bodyPr/>
          <a:lstStyle/>
          <a:p>
            <a:pPr>
              <a:defRPr/>
            </a:pPr>
            <a:r>
              <a:rPr lang="ru-RU" dirty="0"/>
              <a:t> </a:t>
            </a:r>
            <a:r>
              <a:rPr lang="ru-RU" dirty="0">
                <a:latin typeface="Times New Roman" pitchFamily="18" charset="0"/>
                <a:cs typeface="Times New Roman" pitchFamily="18" charset="0"/>
              </a:rPr>
              <a:t>Задача - поиск перспективных спортсменов и зачисление их в центры олимпийской подготовки, училища олимпийского резерва, отбор кандидатов, в основные составы сборных команд России, областей, краев.</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3D088-872A-F367-5CCE-BEEC3CD0FEEB}"/>
              </a:ext>
            </a:extLst>
          </p:cNvPr>
          <p:cNvSpPr>
            <a:spLocks noGrp="1"/>
          </p:cNvSpPr>
          <p:nvPr>
            <p:ph type="title"/>
          </p:nvPr>
        </p:nvSpPr>
        <p:spPr/>
        <p:txBody>
          <a:bodyPr/>
          <a:lstStyle/>
          <a:p>
            <a:pPr>
              <a:defRPr/>
            </a:pPr>
            <a:r>
              <a:rPr lang="ru-RU" dirty="0">
                <a:solidFill>
                  <a:schemeClr val="tx1"/>
                </a:solidFill>
                <a:latin typeface="Times New Roman" pitchFamily="18" charset="0"/>
                <a:cs typeface="Times New Roman" pitchFamily="18" charset="0"/>
              </a:rPr>
              <a:t>Критерии:</a:t>
            </a:r>
            <a:br>
              <a:rPr lang="ru-RU" dirty="0">
                <a:solidFill>
                  <a:schemeClr val="tx1"/>
                </a:solidFill>
                <a:latin typeface="Times New Roman" pitchFamily="18" charset="0"/>
                <a:cs typeface="Times New Roman" pitchFamily="18" charset="0"/>
              </a:rPr>
            </a:br>
            <a:endParaRPr lang="ru-RU" dirty="0">
              <a:solidFill>
                <a:schemeClr val="tx1"/>
              </a:solidFill>
            </a:endParaRPr>
          </a:p>
        </p:txBody>
      </p:sp>
      <p:sp>
        <p:nvSpPr>
          <p:cNvPr id="3" name="Содержимое 2">
            <a:extLst>
              <a:ext uri="{FF2B5EF4-FFF2-40B4-BE49-F238E27FC236}">
                <a16:creationId xmlns:a16="http://schemas.microsoft.com/office/drawing/2014/main" id="{14EAD3C5-A5F2-36F4-FEE1-94E63BDFCE4B}"/>
              </a:ext>
            </a:extLst>
          </p:cNvPr>
          <p:cNvSpPr>
            <a:spLocks noGrp="1"/>
          </p:cNvSpPr>
          <p:nvPr>
            <p:ph idx="1"/>
          </p:nvPr>
        </p:nvSpPr>
        <p:spPr>
          <a:xfrm>
            <a:off x="457200" y="1143000"/>
            <a:ext cx="8229600" cy="4983163"/>
          </a:xfrm>
        </p:spPr>
        <p:txBody>
          <a:bodyPr/>
          <a:lstStyle/>
          <a:p>
            <a:pPr>
              <a:defRPr/>
            </a:pPr>
            <a:r>
              <a:rPr lang="ru-RU" sz="2400" dirty="0">
                <a:latin typeface="Times New Roman" pitchFamily="18" charset="0"/>
                <a:cs typeface="Times New Roman" pitchFamily="18" charset="0"/>
              </a:rPr>
              <a:t>1) темпы прироста спортивного результата.</a:t>
            </a:r>
          </a:p>
          <a:p>
            <a:pPr>
              <a:defRPr/>
            </a:pPr>
            <a:r>
              <a:rPr lang="ru-RU" sz="2400" dirty="0">
                <a:latin typeface="Times New Roman" pitchFamily="18" charset="0"/>
                <a:cs typeface="Times New Roman" pitchFamily="18" charset="0"/>
              </a:rPr>
              <a:t>2) степень закрепления техники выполнения наиболее неустойчивых элементов при выполнении упражнения в экстремальных условиях;</a:t>
            </a:r>
          </a:p>
          <a:p>
            <a:pPr>
              <a:defRPr/>
            </a:pPr>
            <a:r>
              <a:rPr lang="ru-RU" sz="2400" dirty="0">
                <a:latin typeface="Times New Roman" pitchFamily="18" charset="0"/>
                <a:cs typeface="Times New Roman" pitchFamily="18" charset="0"/>
              </a:rPr>
              <a:t>3) степень технической готовности и устойчивости спортсмена к сбивающим факторам в условиях соревновательной деятельности</a:t>
            </a:r>
          </a:p>
          <a:p>
            <a:pPr>
              <a:defRPr/>
            </a:pPr>
            <a:r>
              <a:rPr lang="ru-RU" sz="2400" dirty="0">
                <a:latin typeface="Times New Roman" pitchFamily="18" charset="0"/>
                <a:cs typeface="Times New Roman" pitchFamily="18" charset="0"/>
              </a:rPr>
              <a:t>4) уровень специальной физической подготовленности;</a:t>
            </a:r>
          </a:p>
          <a:p>
            <a:pPr>
              <a:defRPr/>
            </a:pPr>
            <a:r>
              <a:rPr lang="ru-RU" sz="2400" dirty="0">
                <a:latin typeface="Times New Roman" pitchFamily="18" charset="0"/>
                <a:cs typeface="Times New Roman" pitchFamily="18" charset="0"/>
              </a:rPr>
              <a:t>5) уровень тактической подготовленности;</a:t>
            </a:r>
          </a:p>
          <a:p>
            <a:pPr>
              <a:defRPr/>
            </a:pPr>
            <a:r>
              <a:rPr lang="ru-RU" sz="2400" dirty="0">
                <a:latin typeface="Times New Roman" pitchFamily="18" charset="0"/>
                <a:cs typeface="Times New Roman" pitchFamily="18" charset="0"/>
              </a:rPr>
              <a:t>6) уровень психической подготовленности;</a:t>
            </a:r>
          </a:p>
          <a:p>
            <a:pPr>
              <a:defRPr/>
            </a:pPr>
            <a:r>
              <a:rPr lang="ru-RU" sz="2400" dirty="0">
                <a:latin typeface="Times New Roman" pitchFamily="18" charset="0"/>
                <a:cs typeface="Times New Roman" pitchFamily="18" charset="0"/>
              </a:rPr>
              <a:t>7) состояние здоровья.</a:t>
            </a:r>
          </a:p>
          <a:p>
            <a:pPr>
              <a:defRPr/>
            </a:pPr>
            <a:endParaRPr lang="ru-RU"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4EC590-4643-56E3-CE61-430BB3415C89}"/>
              </a:ext>
            </a:extLst>
          </p:cNvPr>
          <p:cNvSpPr>
            <a:spLocks noGrp="1" noRot="1" noChangeArrowheads="1"/>
          </p:cNvSpPr>
          <p:nvPr>
            <p:ph type="title"/>
          </p:nvPr>
        </p:nvSpPr>
        <p:spPr/>
        <p:txBody>
          <a:bodyPr/>
          <a:lstStyle/>
          <a:p>
            <a:pPr eaLnBrk="1" hangingPunct="1">
              <a:defRPr/>
            </a:pPr>
            <a:r>
              <a:rPr lang="ru-RU" dirty="0">
                <a:solidFill>
                  <a:schemeClr val="tx1"/>
                </a:solidFill>
              </a:rPr>
              <a:t>Методы отбора</a:t>
            </a:r>
          </a:p>
        </p:txBody>
      </p:sp>
      <p:sp>
        <p:nvSpPr>
          <p:cNvPr id="18435" name="Rectangle 3">
            <a:extLst>
              <a:ext uri="{FF2B5EF4-FFF2-40B4-BE49-F238E27FC236}">
                <a16:creationId xmlns:a16="http://schemas.microsoft.com/office/drawing/2014/main" id="{67D943A0-3F96-9C63-0822-45E2F8CA1B28}"/>
              </a:ext>
            </a:extLst>
          </p:cNvPr>
          <p:cNvSpPr>
            <a:spLocks noGrp="1" noChangeArrowheads="1"/>
          </p:cNvSpPr>
          <p:nvPr>
            <p:ph type="body" idx="1"/>
          </p:nvPr>
        </p:nvSpPr>
        <p:spPr/>
        <p:txBody>
          <a:bodyPr/>
          <a:lstStyle/>
          <a:p>
            <a:pPr eaLnBrk="1" hangingPunct="1">
              <a:buFontTx/>
              <a:buChar char="-"/>
              <a:defRPr/>
            </a:pPr>
            <a:r>
              <a:rPr lang="ru-RU" dirty="0"/>
              <a:t>педагогические                      +               </a:t>
            </a:r>
          </a:p>
          <a:p>
            <a:pPr eaLnBrk="1" hangingPunct="1">
              <a:buFontTx/>
              <a:buChar char="-"/>
              <a:defRPr/>
            </a:pPr>
            <a:r>
              <a:rPr lang="ru-RU" dirty="0"/>
              <a:t>медико-биологические         +</a:t>
            </a:r>
          </a:p>
          <a:p>
            <a:pPr eaLnBrk="1" hangingPunct="1">
              <a:buFontTx/>
              <a:buChar char="-"/>
              <a:defRPr/>
            </a:pPr>
            <a:r>
              <a:rPr lang="ru-RU" dirty="0"/>
              <a:t>психологические                   +</a:t>
            </a:r>
          </a:p>
          <a:p>
            <a:pPr eaLnBrk="1" hangingPunct="1">
              <a:buFontTx/>
              <a:buChar char="-"/>
              <a:defRPr/>
            </a:pPr>
            <a:r>
              <a:rPr lang="ru-RU" dirty="0"/>
              <a:t>социологические беседа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4E92041-7B28-1E9F-BDD7-06F6253452EB}"/>
              </a:ext>
            </a:extLst>
          </p:cNvPr>
          <p:cNvSpPr>
            <a:spLocks noGrp="1" noRot="1" noChangeArrowheads="1"/>
          </p:cNvSpPr>
          <p:nvPr>
            <p:ph type="title"/>
          </p:nvPr>
        </p:nvSpPr>
        <p:spPr/>
        <p:txBody>
          <a:bodyPr/>
          <a:lstStyle/>
          <a:p>
            <a:pPr eaLnBrk="1" hangingPunct="1">
              <a:defRPr/>
            </a:pPr>
            <a:r>
              <a:rPr lang="ru-RU" i="1" dirty="0">
                <a:solidFill>
                  <a:schemeClr val="tx1"/>
                </a:solidFill>
                <a:latin typeface="Times New Roman" pitchFamily="18" charset="0"/>
                <a:cs typeface="Times New Roman" pitchFamily="18" charset="0"/>
              </a:rPr>
              <a:t>Педагогические методы:</a:t>
            </a:r>
          </a:p>
        </p:txBody>
      </p:sp>
      <p:sp>
        <p:nvSpPr>
          <p:cNvPr id="19459" name="Rectangle 3">
            <a:extLst>
              <a:ext uri="{FF2B5EF4-FFF2-40B4-BE49-F238E27FC236}">
                <a16:creationId xmlns:a16="http://schemas.microsoft.com/office/drawing/2014/main" id="{A0445FF8-7E0B-2359-BA80-BB3B4188B3F7}"/>
              </a:ext>
            </a:extLst>
          </p:cNvPr>
          <p:cNvSpPr>
            <a:spLocks noGrp="1" noChangeArrowheads="1"/>
          </p:cNvSpPr>
          <p:nvPr>
            <p:ph type="body" idx="1"/>
          </p:nvPr>
        </p:nvSpPr>
        <p:spPr/>
        <p:txBody>
          <a:bodyPr/>
          <a:lstStyle/>
          <a:p>
            <a:pPr eaLnBrk="1" hangingPunct="1">
              <a:buFont typeface="Wingdings" pitchFamily="2" charset="2"/>
              <a:buNone/>
              <a:defRPr/>
            </a:pPr>
            <a:r>
              <a:rPr lang="ru-RU" dirty="0"/>
              <a:t>   </a:t>
            </a:r>
            <a:r>
              <a:rPr lang="ru-RU" dirty="0">
                <a:latin typeface="Times New Roman" pitchFamily="18" charset="0"/>
                <a:cs typeface="Times New Roman" pitchFamily="18" charset="0"/>
              </a:rPr>
              <a:t>позволяют оценивать уровень развития физических качеств и спортивно-технического мастерства спортсменов, его общей и специальной физической подготовленности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9FA88-7E84-E156-64F1-EE72EC196494}"/>
              </a:ext>
            </a:extLst>
          </p:cNvPr>
          <p:cNvSpPr>
            <a:spLocks noGrp="1"/>
          </p:cNvSpPr>
          <p:nvPr>
            <p:ph type="title"/>
          </p:nvPr>
        </p:nvSpPr>
        <p:spPr>
          <a:xfrm>
            <a:off x="457200" y="274638"/>
            <a:ext cx="8229600" cy="868362"/>
          </a:xfrm>
        </p:spPr>
        <p:txBody>
          <a:bodyPr/>
          <a:lstStyle/>
          <a:p>
            <a:pPr>
              <a:defRPr/>
            </a:pPr>
            <a:r>
              <a:rPr lang="ru-RU" i="1" dirty="0">
                <a:solidFill>
                  <a:schemeClr val="tx1"/>
                </a:solidFill>
              </a:rPr>
              <a:t>Педагогические методы:</a:t>
            </a:r>
            <a:endParaRPr lang="ru-RU" dirty="0">
              <a:solidFill>
                <a:schemeClr val="tx1"/>
              </a:solidFill>
            </a:endParaRPr>
          </a:p>
        </p:txBody>
      </p:sp>
      <p:graphicFrame>
        <p:nvGraphicFramePr>
          <p:cNvPr id="5" name="Содержимое 4">
            <a:extLst>
              <a:ext uri="{FF2B5EF4-FFF2-40B4-BE49-F238E27FC236}">
                <a16:creationId xmlns:a16="http://schemas.microsoft.com/office/drawing/2014/main" id="{7BFFB86A-E64B-96BF-1696-FA184F9C1911}"/>
              </a:ext>
            </a:extLst>
          </p:cNvPr>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a:extLst>
              <a:ext uri="{FF2B5EF4-FFF2-40B4-BE49-F238E27FC236}">
                <a16:creationId xmlns:a16="http://schemas.microsoft.com/office/drawing/2014/main" id="{147A6B82-F75A-11E5-793A-703DB7A21769}"/>
              </a:ext>
            </a:extLst>
          </p:cNvPr>
          <p:cNvSpPr>
            <a:spLocks noChangeArrowheads="1"/>
          </p:cNvSpPr>
          <p:nvPr/>
        </p:nvSpPr>
        <p:spPr bwMode="auto">
          <a:xfrm>
            <a:off x="762000" y="533400"/>
            <a:ext cx="7315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endParaRPr lang="ru-RU" altLang="ru-RU"/>
          </a:p>
          <a:p>
            <a:pPr eaLnBrk="1" hangingPunct="1"/>
            <a:r>
              <a:rPr lang="ru-RU" altLang="ru-RU">
                <a:latin typeface="Times New Roman" panose="02020603050405020304" pitchFamily="18" charset="0"/>
                <a:cs typeface="Times New Roman" panose="02020603050405020304" pitchFamily="18" charset="0"/>
              </a:rPr>
              <a:t>Статистика</a:t>
            </a: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(В.Н. Платонов и В.А. Запорожанов) </a:t>
            </a:r>
          </a:p>
          <a:p>
            <a:pPr eaLnBrk="1" hangingPunct="1"/>
            <a:r>
              <a:rPr lang="ru-RU" altLang="ru-RU">
                <a:latin typeface="Times New Roman" panose="02020603050405020304" pitchFamily="18" charset="0"/>
                <a:cs typeface="Times New Roman" panose="02020603050405020304" pitchFamily="18" charset="0"/>
              </a:rPr>
              <a:t> - в среднем 1-2 из 160 выпускников учебно-тренировочных групп попадает в группы спортивного совершенствования; </a:t>
            </a:r>
          </a:p>
          <a:p>
            <a:pPr eaLnBrk="1" hangingPunct="1"/>
            <a:r>
              <a:rPr lang="ru-RU" altLang="ru-RU">
                <a:latin typeface="Times New Roman" panose="02020603050405020304" pitchFamily="18" charset="0"/>
                <a:cs typeface="Times New Roman" panose="02020603050405020304" pitchFamily="18" charset="0"/>
              </a:rPr>
              <a:t>- из 10 тысяч юных спортсменов только 1,5%  пригодны к достижению высоких спортивных результатов;</a:t>
            </a:r>
          </a:p>
          <a:p>
            <a:pPr eaLnBrk="1" hangingPunct="1"/>
            <a:r>
              <a:rPr lang="ru-RU" altLang="ru-RU">
                <a:latin typeface="Times New Roman" panose="02020603050405020304" pitchFamily="18" charset="0"/>
                <a:cs typeface="Times New Roman" panose="02020603050405020304" pitchFamily="18" charset="0"/>
              </a:rPr>
              <a:t>- во многих видах спорта не более 25% чемпионов и рекордсменов среди юношей сохраняют свои позиции при переходе в категорию взрослых спортсменов.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2A55C0C0-7216-C5B8-BFBA-D1221DFF479C}"/>
              </a:ext>
            </a:extLst>
          </p:cNvPr>
          <p:cNvSpPr>
            <a:spLocks noGrp="1"/>
          </p:cNvSpPr>
          <p:nvPr>
            <p:ph idx="1"/>
          </p:nvPr>
        </p:nvSpPr>
        <p:spPr>
          <a:xfrm>
            <a:off x="457200" y="685800"/>
            <a:ext cx="8229600" cy="5440363"/>
          </a:xfrm>
        </p:spPr>
        <p:txBody>
          <a:bodyPr/>
          <a:lstStyle/>
          <a:p>
            <a:pPr>
              <a:defRPr/>
            </a:pPr>
            <a:r>
              <a:rPr lang="ru-RU" sz="2400" dirty="0">
                <a:latin typeface="Times New Roman" pitchFamily="18" charset="0"/>
                <a:cs typeface="Times New Roman" pitchFamily="18" charset="0"/>
              </a:rPr>
              <a:t>Основным методом спортивного отбора является тестирование задатков, способностей и различных сторон двигательной подготовленности.</a:t>
            </a:r>
          </a:p>
          <a:p>
            <a:pPr>
              <a:defRPr/>
            </a:pPr>
            <a:r>
              <a:rPr lang="ru-RU" sz="2400" dirty="0">
                <a:latin typeface="Times New Roman" pitchFamily="18" charset="0"/>
                <a:cs typeface="Times New Roman" pitchFamily="18" charset="0"/>
              </a:rPr>
              <a:t>Тестами считаются относительно короткие, строго регламентированные испытания, результаты которых могут быть выражены в количественной форме, и поддаваться статистической обработке. </a:t>
            </a:r>
          </a:p>
          <a:p>
            <a:pPr>
              <a:defRPr/>
            </a:pPr>
            <a:r>
              <a:rPr lang="ru-RU" sz="2400" dirty="0">
                <a:latin typeface="Times New Roman" pitchFamily="18" charset="0"/>
                <a:cs typeface="Times New Roman" pitchFamily="18" charset="0"/>
              </a:rPr>
              <a:t>Используемые в практике отбора педагогические, медико-биологические и психологические тесты должны отвечать трем основным положениям научного тестирования: валидности (информативности), надежности и объективности.</a:t>
            </a:r>
          </a:p>
          <a:p>
            <a:pPr>
              <a:defRPr/>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E6A640C2-D2CA-D719-F107-368AA2077721}"/>
              </a:ext>
            </a:extLst>
          </p:cNvPr>
          <p:cNvSpPr>
            <a:spLocks noGrp="1"/>
          </p:cNvSpPr>
          <p:nvPr>
            <p:ph idx="1"/>
          </p:nvPr>
        </p:nvSpPr>
        <p:spPr>
          <a:xfrm>
            <a:off x="457200" y="990600"/>
            <a:ext cx="8229600" cy="5135563"/>
          </a:xfrm>
        </p:spPr>
        <p:txBody>
          <a:bodyPr/>
          <a:lstStyle/>
          <a:p>
            <a:pPr>
              <a:defRPr/>
            </a:pPr>
            <a:r>
              <a:rPr lang="ru-RU" sz="2800" i="1" dirty="0">
                <a:latin typeface="Times New Roman" pitchFamily="18" charset="0"/>
                <a:cs typeface="Times New Roman" pitchFamily="18" charset="0"/>
              </a:rPr>
              <a:t>Валидность</a:t>
            </a:r>
            <a:r>
              <a:rPr lang="ru-RU" sz="2800" dirty="0">
                <a:latin typeface="Times New Roman" pitchFamily="18" charset="0"/>
                <a:cs typeface="Times New Roman" pitchFamily="18" charset="0"/>
              </a:rPr>
              <a:t> – соответствие теста своему назначению. Валидность тестовых методик, особенно педагогических, оценивается по степени их соответствия спортивному результату.</a:t>
            </a:r>
          </a:p>
          <a:p>
            <a:pPr>
              <a:defRPr/>
            </a:pPr>
            <a:r>
              <a:rPr lang="ru-RU" sz="2800" i="1" dirty="0">
                <a:latin typeface="Times New Roman" pitchFamily="18" charset="0"/>
                <a:cs typeface="Times New Roman" pitchFamily="18" charset="0"/>
              </a:rPr>
              <a:t>Надёжность</a:t>
            </a:r>
            <a:r>
              <a:rPr lang="ru-RU" sz="2800" dirty="0">
                <a:latin typeface="Times New Roman" pitchFamily="18" charset="0"/>
                <a:cs typeface="Times New Roman" pitchFamily="18" charset="0"/>
              </a:rPr>
              <a:t> – устойчивость результатов, получаемых при повторных испытаниях.</a:t>
            </a:r>
          </a:p>
          <a:p>
            <a:pPr>
              <a:defRPr/>
            </a:pPr>
            <a:r>
              <a:rPr lang="ru-RU" sz="2800" i="1" dirty="0">
                <a:latin typeface="Times New Roman" pitchFamily="18" charset="0"/>
                <a:cs typeface="Times New Roman" pitchFamily="18" charset="0"/>
              </a:rPr>
              <a:t>Объективность</a:t>
            </a:r>
            <a:r>
              <a:rPr lang="ru-RU" sz="2800" dirty="0">
                <a:latin typeface="Times New Roman" pitchFamily="18" charset="0"/>
                <a:cs typeface="Times New Roman" pitchFamily="18" charset="0"/>
              </a:rPr>
              <a:t> – независимость результата тестирования от того, кто его проводит.</a:t>
            </a:r>
          </a:p>
          <a:p>
            <a:pPr>
              <a:defRPr/>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210F0591-E3B7-7330-C018-F377649D982E}"/>
              </a:ext>
            </a:extLst>
          </p:cNvPr>
          <p:cNvSpPr>
            <a:spLocks noGrp="1"/>
          </p:cNvSpPr>
          <p:nvPr>
            <p:ph idx="1"/>
          </p:nvPr>
        </p:nvSpPr>
        <p:spPr>
          <a:xfrm>
            <a:off x="457200" y="533400"/>
            <a:ext cx="8229600" cy="5592763"/>
          </a:xfrm>
        </p:spPr>
        <p:txBody>
          <a:bodyPr/>
          <a:lstStyle/>
          <a:p>
            <a:pPr>
              <a:defRPr/>
            </a:pPr>
            <a:r>
              <a:rPr lang="ru-RU" sz="2800" b="1" dirty="0">
                <a:latin typeface="Times New Roman" pitchFamily="18" charset="0"/>
                <a:cs typeface="Times New Roman" pitchFamily="18" charset="0"/>
              </a:rPr>
              <a:t>Важно!!!</a:t>
            </a:r>
          </a:p>
          <a:p>
            <a:pPr>
              <a:defRPr/>
            </a:pPr>
            <a:r>
              <a:rPr lang="ru-RU" sz="2800" dirty="0">
                <a:latin typeface="Times New Roman" pitchFamily="18" charset="0"/>
                <a:cs typeface="Times New Roman" pitchFamily="18" charset="0"/>
              </a:rPr>
              <a:t>1. Упражнения-тесты должны быть предельно просты и в то же время сходны с основными движениями, составляющими программу обучения на этапе отбора и начальной подготовки.</a:t>
            </a:r>
          </a:p>
          <a:p>
            <a:pPr>
              <a:defRPr/>
            </a:pPr>
            <a:r>
              <a:rPr lang="ru-RU" sz="2800" dirty="0">
                <a:latin typeface="Times New Roman" pitchFamily="18" charset="0"/>
                <a:cs typeface="Times New Roman" pitchFamily="18" charset="0"/>
              </a:rPr>
              <a:t>2. Тестов должно быть немного, причем важно, чтобы они не дублировали друг друга.</a:t>
            </a:r>
          </a:p>
          <a:p>
            <a:pPr>
              <a:defRPr/>
            </a:pPr>
            <a:r>
              <a:rPr lang="ru-RU" sz="2800" dirty="0">
                <a:latin typeface="Times New Roman" pitchFamily="18" charset="0"/>
                <a:cs typeface="Times New Roman" pitchFamily="18" charset="0"/>
              </a:rPr>
              <a:t>3. Тест должен измерять лишь один признак, качество или определенный его компонент.</a:t>
            </a:r>
          </a:p>
          <a:p>
            <a:pPr>
              <a:defRPr/>
            </a:pPr>
            <a:r>
              <a:rPr lang="ru-RU" sz="2800" dirty="0">
                <a:latin typeface="Times New Roman" pitchFamily="18" charset="0"/>
                <a:cs typeface="Times New Roman" pitchFamily="18" charset="0"/>
              </a:rPr>
              <a:t>4. Тесты должны поддаваться строгой регламентации и оценке.</a:t>
            </a:r>
          </a:p>
          <a:p>
            <a:pPr>
              <a:defRP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83EAAE-58FF-815D-08C0-474F8C0ACCD0}"/>
              </a:ext>
            </a:extLst>
          </p:cNvPr>
          <p:cNvSpPr>
            <a:spLocks noGrp="1"/>
          </p:cNvSpPr>
          <p:nvPr>
            <p:ph type="title"/>
          </p:nvPr>
        </p:nvSpPr>
        <p:spPr>
          <a:xfrm>
            <a:off x="457200" y="0"/>
            <a:ext cx="8229600" cy="1417638"/>
          </a:xfrm>
        </p:spPr>
        <p:txBody>
          <a:bodyPr/>
          <a:lstStyle/>
          <a:p>
            <a:pPr>
              <a:defRPr/>
            </a:pPr>
            <a:r>
              <a:rPr lang="ru-RU" sz="2400" b="0" dirty="0">
                <a:latin typeface="Times New Roman" pitchFamily="18" charset="0"/>
                <a:cs typeface="Times New Roman" pitchFamily="18" charset="0"/>
              </a:rPr>
              <a:t> </a:t>
            </a:r>
            <a:r>
              <a:rPr lang="ru-RU" sz="2000" b="0" dirty="0">
                <a:solidFill>
                  <a:schemeClr val="tx1"/>
                </a:solidFill>
                <a:latin typeface="Times New Roman" pitchFamily="18" charset="0"/>
                <a:cs typeface="Times New Roman" pitchFamily="18" charset="0"/>
              </a:rPr>
              <a:t>Комплекс контрольных испытаний (тестов), которые целесообразно применять в различных видах спорта на начальных этапах отбора</a:t>
            </a:r>
            <a:endParaRPr lang="ru-RU" sz="2000" dirty="0">
              <a:solidFill>
                <a:schemeClr val="tx1"/>
              </a:solidFill>
              <a:latin typeface="Times New Roman" pitchFamily="18" charset="0"/>
              <a:cs typeface="Times New Roman" pitchFamily="18" charset="0"/>
            </a:endParaRPr>
          </a:p>
        </p:txBody>
      </p:sp>
      <p:pic>
        <p:nvPicPr>
          <p:cNvPr id="46083" name="Picture 2" descr="C:\Documents and Settings\Sportgames_zav\Рабочий стол\2023-24\Сириус\image001.gif">
            <a:extLst>
              <a:ext uri="{FF2B5EF4-FFF2-40B4-BE49-F238E27FC236}">
                <a16:creationId xmlns:a16="http://schemas.microsoft.com/office/drawing/2014/main" id="{8647D4AE-5C09-BB7F-64E0-E84B64D3B9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19200"/>
            <a:ext cx="8229600" cy="5410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FF9F4-48DB-C89E-7CF0-59B1588ABBAA}"/>
              </a:ext>
            </a:extLst>
          </p:cNvPr>
          <p:cNvSpPr>
            <a:spLocks noGrp="1"/>
          </p:cNvSpPr>
          <p:nvPr>
            <p:ph type="title"/>
          </p:nvPr>
        </p:nvSpPr>
        <p:spPr/>
        <p:txBody>
          <a:bodyPr/>
          <a:lstStyle/>
          <a:p>
            <a:pPr>
              <a:defRPr/>
            </a:pPr>
            <a:r>
              <a:rPr lang="ru-RU" sz="2000" b="0" dirty="0">
                <a:solidFill>
                  <a:schemeClr val="tx1"/>
                </a:solidFill>
                <a:latin typeface="Times New Roman" pitchFamily="18" charset="0"/>
                <a:cs typeface="Times New Roman" pitchFamily="18" charset="0"/>
              </a:rPr>
              <a:t>Комплекс контрольных испытаний (тестов), которые целесообразно применять в различных видах спорта на начальных этапах отбора</a:t>
            </a:r>
            <a:endParaRPr lang="ru-RU" sz="2000" dirty="0">
              <a:solidFill>
                <a:schemeClr val="tx1"/>
              </a:solidFill>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id="{919AC8E3-A675-287F-C779-CC07967ACDD1}"/>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230BB5E5-F518-A798-7BB0-9517D054DACD}"/>
              </a:ext>
            </a:extLst>
          </p:cNvPr>
          <p:cNvPicPr>
            <a:picLocks noChangeAspect="1"/>
          </p:cNvPicPr>
          <p:nvPr/>
        </p:nvPicPr>
        <p:blipFill>
          <a:blip r:embed="rId2"/>
          <a:stretch>
            <a:fillRect/>
          </a:stretch>
        </p:blipFill>
        <p:spPr>
          <a:xfrm>
            <a:off x="443983" y="463890"/>
            <a:ext cx="8241262" cy="59302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C676E-D416-886A-7A90-078AE2014052}"/>
              </a:ext>
            </a:extLst>
          </p:cNvPr>
          <p:cNvSpPr>
            <a:spLocks noGrp="1"/>
          </p:cNvSpPr>
          <p:nvPr>
            <p:ph type="title"/>
          </p:nvPr>
        </p:nvSpPr>
        <p:spPr>
          <a:xfrm>
            <a:off x="457200" y="0"/>
            <a:ext cx="8229600" cy="1066800"/>
          </a:xfrm>
        </p:spPr>
        <p:txBody>
          <a:bodyPr/>
          <a:lstStyle/>
          <a:p>
            <a:pPr>
              <a:defRPr/>
            </a:pPr>
            <a:r>
              <a:rPr lang="ru-RU" sz="2000" b="0" dirty="0">
                <a:solidFill>
                  <a:schemeClr val="tx1"/>
                </a:solidFill>
                <a:latin typeface="Times New Roman" pitchFamily="18" charset="0"/>
                <a:cs typeface="Times New Roman" pitchFamily="18" charset="0"/>
              </a:rPr>
              <a:t>Комплекс контрольных испытаний (тестов), которые целесообразно применять в различных видах спорта на начальных этапах отбора</a:t>
            </a:r>
            <a:endParaRPr lang="ru-RU" sz="2000" dirty="0">
              <a:solidFill>
                <a:schemeClr val="tx1"/>
              </a:solidFill>
            </a:endParaRPr>
          </a:p>
        </p:txBody>
      </p:sp>
      <p:pic>
        <p:nvPicPr>
          <p:cNvPr id="3" name="Рисунок 2">
            <a:extLst>
              <a:ext uri="{FF2B5EF4-FFF2-40B4-BE49-F238E27FC236}">
                <a16:creationId xmlns:a16="http://schemas.microsoft.com/office/drawing/2014/main" id="{7018F5F0-4799-DE11-45F0-1FC363D5D676}"/>
              </a:ext>
            </a:extLst>
          </p:cNvPr>
          <p:cNvPicPr>
            <a:picLocks noChangeAspect="1"/>
          </p:cNvPicPr>
          <p:nvPr/>
        </p:nvPicPr>
        <p:blipFill>
          <a:blip r:embed="rId2"/>
          <a:stretch>
            <a:fillRect/>
          </a:stretch>
        </p:blipFill>
        <p:spPr>
          <a:xfrm>
            <a:off x="489655" y="279762"/>
            <a:ext cx="8164689" cy="62984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E3BBAD-E0AC-1D82-1681-8607D11C73F6}"/>
              </a:ext>
            </a:extLst>
          </p:cNvPr>
          <p:cNvSpPr>
            <a:spLocks noGrp="1"/>
          </p:cNvSpPr>
          <p:nvPr>
            <p:ph type="title"/>
          </p:nvPr>
        </p:nvSpPr>
        <p:spPr>
          <a:xfrm>
            <a:off x="457200" y="0"/>
            <a:ext cx="8229600" cy="1066800"/>
          </a:xfrm>
        </p:spPr>
        <p:txBody>
          <a:bodyPr/>
          <a:lstStyle/>
          <a:p>
            <a:pPr>
              <a:defRPr/>
            </a:pP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br>
              <a:rPr lang="ru-RU" sz="1800" b="0" dirty="0">
                <a:latin typeface="Times New Roman" pitchFamily="18" charset="0"/>
                <a:cs typeface="Times New Roman" pitchFamily="18" charset="0"/>
              </a:rPr>
            </a:br>
            <a:r>
              <a:rPr lang="ru-RU" sz="1800" b="0" dirty="0">
                <a:solidFill>
                  <a:schemeClr val="tx1"/>
                </a:solidFill>
                <a:latin typeface="Times New Roman" pitchFamily="18" charset="0"/>
                <a:cs typeface="Times New Roman" pitchFamily="18" charset="0"/>
              </a:rPr>
              <a:t>Прогностически значимые признаки, которые необходимо учитывать при массовом отборе юных спортсменов в ДЮСШ, СДЮШОР, УОР</a:t>
            </a:r>
            <a:br>
              <a:rPr lang="ru-RU" dirty="0">
                <a:solidFill>
                  <a:schemeClr val="tx1"/>
                </a:solidFill>
                <a:latin typeface="Times New Roman" pitchFamily="18" charset="0"/>
                <a:cs typeface="Times New Roman" pitchFamily="18" charset="0"/>
              </a:rPr>
            </a:br>
            <a:br>
              <a:rPr lang="ru-RU" dirty="0"/>
            </a:br>
            <a:br>
              <a:rPr lang="ru-RU" dirty="0"/>
            </a:br>
            <a:r>
              <a:rPr lang="ru-RU" b="0" dirty="0"/>
              <a:t>© </a:t>
            </a:r>
            <a:r>
              <a:rPr lang="ru-RU" b="0" dirty="0" err="1"/>
              <a:t>Библиофонд</a:t>
            </a:r>
            <a:endParaRPr lang="ru-RU" dirty="0"/>
          </a:p>
        </p:txBody>
      </p:sp>
      <p:pic>
        <p:nvPicPr>
          <p:cNvPr id="49155" name="Picture 3" descr="C:\Documents and Settings\Sportgames_zav\Рабочий стол\2023-24\Сириус\image004.gif">
            <a:extLst>
              <a:ext uri="{FF2B5EF4-FFF2-40B4-BE49-F238E27FC236}">
                <a16:creationId xmlns:a16="http://schemas.microsoft.com/office/drawing/2014/main" id="{81D5A54E-EB53-D3C9-C955-52C731622C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458200" cy="5486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53564-FEEA-3937-C546-8D676949B5FE}"/>
              </a:ext>
            </a:extLst>
          </p:cNvPr>
          <p:cNvSpPr>
            <a:spLocks noGrp="1"/>
          </p:cNvSpPr>
          <p:nvPr>
            <p:ph type="title"/>
          </p:nvPr>
        </p:nvSpPr>
        <p:spPr/>
        <p:txBody>
          <a:bodyPr/>
          <a:lstStyle/>
          <a:p>
            <a:pPr>
              <a:defRPr/>
            </a:pPr>
            <a:r>
              <a:rPr lang="ru-RU" sz="2000" b="0" dirty="0">
                <a:solidFill>
                  <a:schemeClr val="tx1"/>
                </a:solidFill>
                <a:latin typeface="Times New Roman" pitchFamily="18" charset="0"/>
                <a:cs typeface="Times New Roman" pitchFamily="18" charset="0"/>
              </a:rPr>
              <a:t>Ориентировочные нормативы оценки физического развития спортсменов (мальчики и подростки) (по данным лаборатории спортивного отбора ВНИИФК)</a:t>
            </a:r>
            <a:endParaRPr lang="ru-RU" dirty="0">
              <a:solidFill>
                <a:schemeClr val="tx1"/>
              </a:solidFill>
            </a:endParaRPr>
          </a:p>
        </p:txBody>
      </p:sp>
      <p:pic>
        <p:nvPicPr>
          <p:cNvPr id="50179" name="Picture 2" descr="C:\Documents and Settings\Sportgames_zav\Рабочий стол\2023-24\Сириус\image005.gif">
            <a:extLst>
              <a:ext uri="{FF2B5EF4-FFF2-40B4-BE49-F238E27FC236}">
                <a16:creationId xmlns:a16="http://schemas.microsoft.com/office/drawing/2014/main" id="{B1D0302D-3863-9371-DA47-F9B2ECA1CD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8534400" cy="5181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DD18C-BD0E-25C1-E5D2-FCC6A10B9EEC}"/>
              </a:ext>
            </a:extLst>
          </p:cNvPr>
          <p:cNvSpPr>
            <a:spLocks noGrp="1"/>
          </p:cNvSpPr>
          <p:nvPr>
            <p:ph type="title"/>
          </p:nvPr>
        </p:nvSpPr>
        <p:spPr/>
        <p:txBody>
          <a:bodyPr/>
          <a:lstStyle/>
          <a:p>
            <a:pPr>
              <a:defRPr/>
            </a:pPr>
            <a:r>
              <a:rPr lang="ru-RU" sz="2000" b="0" dirty="0">
                <a:solidFill>
                  <a:schemeClr val="tx1"/>
                </a:solidFill>
                <a:latin typeface="Times New Roman" pitchFamily="18" charset="0"/>
                <a:cs typeface="Times New Roman" pitchFamily="18" charset="0"/>
              </a:rPr>
              <a:t>Ориентировочные нормативы оценки физической подготовленности юных спортсменов (мальчики и подростки) (по данным лаборатории спортивного отбора ВНИИФК)</a:t>
            </a:r>
            <a:endParaRPr lang="ru-RU" dirty="0">
              <a:solidFill>
                <a:schemeClr val="tx1"/>
              </a:solidFill>
            </a:endParaRPr>
          </a:p>
        </p:txBody>
      </p:sp>
      <p:pic>
        <p:nvPicPr>
          <p:cNvPr id="51203" name="Picture 2" descr="C:\Documents and Settings\Sportgames_zav\Рабочий стол\2023-24\Сириус\image007 (1).gif">
            <a:extLst>
              <a:ext uri="{FF2B5EF4-FFF2-40B4-BE49-F238E27FC236}">
                <a16:creationId xmlns:a16="http://schemas.microsoft.com/office/drawing/2014/main" id="{53E0424F-C27A-2846-E82D-F272732562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95400"/>
            <a:ext cx="8686800" cy="5257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8154AB-C1C4-C6AA-4721-9256F8687058}"/>
              </a:ext>
            </a:extLst>
          </p:cNvPr>
          <p:cNvSpPr>
            <a:spLocks noGrp="1"/>
          </p:cNvSpPr>
          <p:nvPr>
            <p:ph type="title"/>
          </p:nvPr>
        </p:nvSpPr>
        <p:spPr/>
        <p:txBody>
          <a:bodyPr/>
          <a:lstStyle/>
          <a:p>
            <a:pPr>
              <a:defRPr/>
            </a:pPr>
            <a:r>
              <a:rPr lang="ru-RU" sz="2000" b="0" dirty="0">
                <a:solidFill>
                  <a:schemeClr val="tx1"/>
                </a:solidFill>
                <a:latin typeface="Times New Roman" pitchFamily="18" charset="0"/>
                <a:cs typeface="Times New Roman" pitchFamily="18" charset="0"/>
              </a:rPr>
              <a:t>Ориентировочные нормативы оценки физической подготовленности юных спортсменов (мальчики и подростки) (по данным лаборатории спортивного отбора ВНИИФК)</a:t>
            </a:r>
            <a:endParaRPr lang="ru-RU" sz="2000" dirty="0">
              <a:solidFill>
                <a:schemeClr val="tx1"/>
              </a:solidFill>
            </a:endParaRPr>
          </a:p>
        </p:txBody>
      </p:sp>
      <p:pic>
        <p:nvPicPr>
          <p:cNvPr id="52227" name="Picture 2" descr="C:\Documents and Settings\Sportgames_zav\Рабочий стол\2023-24\Сириус\image008.gif">
            <a:extLst>
              <a:ext uri="{FF2B5EF4-FFF2-40B4-BE49-F238E27FC236}">
                <a16:creationId xmlns:a16="http://schemas.microsoft.com/office/drawing/2014/main" id="{87FC979B-02C7-3BD6-10D3-C5792ABB69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8305800" cy="5181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01F8DE7-F9CE-2689-9343-27242B0366F8}"/>
              </a:ext>
            </a:extLst>
          </p:cNvPr>
          <p:cNvSpPr>
            <a:spLocks noGrp="1"/>
          </p:cNvSpPr>
          <p:nvPr>
            <p:ph type="title"/>
          </p:nvPr>
        </p:nvSpPr>
        <p:spPr>
          <a:xfrm>
            <a:off x="457200" y="274638"/>
            <a:ext cx="8229600" cy="944562"/>
          </a:xfrm>
        </p:spPr>
        <p:txBody>
          <a:bodyPr/>
          <a:lstStyle/>
          <a:p>
            <a:pPr>
              <a:defRPr/>
            </a:pPr>
            <a:r>
              <a:rPr lang="ru-RU" sz="2800" dirty="0">
                <a:solidFill>
                  <a:schemeClr val="tx1"/>
                </a:solidFill>
                <a:latin typeface="Times New Roman" pitchFamily="18" charset="0"/>
                <a:cs typeface="Times New Roman" pitchFamily="18" charset="0"/>
              </a:rPr>
              <a:t>Вопрос 1. Причины для проведения отбора в спорте:</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aphicFrame>
        <p:nvGraphicFramePr>
          <p:cNvPr id="13" name="Содержимое 12">
            <a:extLst>
              <a:ext uri="{FF2B5EF4-FFF2-40B4-BE49-F238E27FC236}">
                <a16:creationId xmlns:a16="http://schemas.microsoft.com/office/drawing/2014/main" id="{50ADBA4D-79B3-4FC5-C4C9-5D53CA85EDE1}"/>
              </a:ext>
            </a:extLst>
          </p:cNvPr>
          <p:cNvGraphicFramePr>
            <a:graphicFrameLocks noGrp="1"/>
          </p:cNvGraphicFramePr>
          <p:nvPr>
            <p:ph sz="half" idx="2"/>
          </p:nvPr>
        </p:nvGraphicFramePr>
        <p:xfrm>
          <a:off x="228600" y="1219200"/>
          <a:ext cx="35814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Содержимое 13">
            <a:extLst>
              <a:ext uri="{FF2B5EF4-FFF2-40B4-BE49-F238E27FC236}">
                <a16:creationId xmlns:a16="http://schemas.microsoft.com/office/drawing/2014/main" id="{FBDF4E85-074F-648C-899F-7BA2DA52F896}"/>
              </a:ext>
            </a:extLst>
          </p:cNvPr>
          <p:cNvGraphicFramePr>
            <a:graphicFrameLocks noGrp="1"/>
          </p:cNvGraphicFramePr>
          <p:nvPr>
            <p:ph sz="quarter" idx="4"/>
          </p:nvPr>
        </p:nvGraphicFramePr>
        <p:xfrm>
          <a:off x="4114800" y="1371600"/>
          <a:ext cx="40386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AC3DAA0-CB5D-A194-F2DD-A6E07814D1AD}"/>
              </a:ext>
            </a:extLst>
          </p:cNvPr>
          <p:cNvSpPr>
            <a:spLocks noGrp="1" noRot="1" noChangeArrowheads="1"/>
          </p:cNvSpPr>
          <p:nvPr>
            <p:ph type="title"/>
          </p:nvPr>
        </p:nvSpPr>
        <p:spPr/>
        <p:txBody>
          <a:bodyPr/>
          <a:lstStyle/>
          <a:p>
            <a:pPr eaLnBrk="1" hangingPunct="1">
              <a:defRPr/>
            </a:pPr>
            <a:r>
              <a:rPr lang="ru-RU" i="1" dirty="0">
                <a:solidFill>
                  <a:schemeClr val="tx1"/>
                </a:solidFill>
                <a:latin typeface="Times New Roman" pitchFamily="18" charset="0"/>
                <a:cs typeface="Times New Roman" pitchFamily="18" charset="0"/>
              </a:rPr>
              <a:t>Медико-биологических методы:</a:t>
            </a:r>
          </a:p>
        </p:txBody>
      </p:sp>
      <p:sp>
        <p:nvSpPr>
          <p:cNvPr id="20483" name="Rectangle 3">
            <a:extLst>
              <a:ext uri="{FF2B5EF4-FFF2-40B4-BE49-F238E27FC236}">
                <a16:creationId xmlns:a16="http://schemas.microsoft.com/office/drawing/2014/main" id="{6AC3D588-B218-3A4B-8E88-9E1ACF2313F8}"/>
              </a:ext>
            </a:extLst>
          </p:cNvPr>
          <p:cNvSpPr>
            <a:spLocks noGrp="1" noChangeArrowheads="1"/>
          </p:cNvSpPr>
          <p:nvPr>
            <p:ph type="body" idx="1"/>
          </p:nvPr>
        </p:nvSpPr>
        <p:spPr/>
        <p:txBody>
          <a:bodyPr/>
          <a:lstStyle/>
          <a:p>
            <a:pPr eaLnBrk="1" hangingPunct="1">
              <a:buFont typeface="Wingdings" pitchFamily="2" charset="2"/>
              <a:buNone/>
              <a:defRPr/>
            </a:pPr>
            <a:r>
              <a:rPr lang="ru-RU" dirty="0"/>
              <a:t>   </a:t>
            </a:r>
            <a:r>
              <a:rPr lang="ru-RU" dirty="0">
                <a:latin typeface="Times New Roman" pitchFamily="18" charset="0"/>
                <a:cs typeface="Times New Roman" pitchFamily="18" charset="0"/>
              </a:rPr>
              <a:t>выявляют морфо-функциональные особенности, уровень физического развития, состояние анализаторных систем организма спортсмена и состояние его здоровья</a:t>
            </a:r>
            <a:r>
              <a:rPr lang="ru-RU"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DBB6F-0C25-E72D-2A16-2733BCE4A53B}"/>
              </a:ext>
            </a:extLst>
          </p:cNvPr>
          <p:cNvSpPr>
            <a:spLocks noGrp="1"/>
          </p:cNvSpPr>
          <p:nvPr>
            <p:ph type="title"/>
          </p:nvPr>
        </p:nvSpPr>
        <p:spPr>
          <a:xfrm>
            <a:off x="685800" y="381000"/>
            <a:ext cx="8229600" cy="685800"/>
          </a:xfrm>
        </p:spPr>
        <p:txBody>
          <a:bodyPr/>
          <a:lstStyle/>
          <a:p>
            <a:pPr>
              <a:defRPr/>
            </a:pPr>
            <a:r>
              <a:rPr lang="ru-RU" sz="3600" i="1" dirty="0">
                <a:solidFill>
                  <a:schemeClr val="tx1"/>
                </a:solidFill>
              </a:rPr>
              <a:t>Медико-биологические и физилогические  критерии</a:t>
            </a:r>
            <a:r>
              <a:rPr lang="ru-RU" i="1" dirty="0">
                <a:solidFill>
                  <a:schemeClr val="tx1"/>
                </a:solidFill>
              </a:rPr>
              <a:t>:</a:t>
            </a:r>
            <a:endParaRPr lang="ru-RU" dirty="0">
              <a:solidFill>
                <a:schemeClr val="tx1"/>
              </a:solidFill>
            </a:endParaRPr>
          </a:p>
        </p:txBody>
      </p:sp>
      <p:graphicFrame>
        <p:nvGraphicFramePr>
          <p:cNvPr id="5" name="Содержимое 4">
            <a:extLst>
              <a:ext uri="{FF2B5EF4-FFF2-40B4-BE49-F238E27FC236}">
                <a16:creationId xmlns:a16="http://schemas.microsoft.com/office/drawing/2014/main" id="{48492602-60B8-B1E3-07AB-E85D05AE2D12}"/>
              </a:ext>
            </a:extLst>
          </p:cNvPr>
          <p:cNvGraphicFramePr>
            <a:graphicFrameLocks noGrp="1"/>
          </p:cNvGraphicFramePr>
          <p:nvPr>
            <p:ph idx="1"/>
          </p:nvPr>
        </p:nvGraphicFramePr>
        <p:xfrm>
          <a:off x="457200" y="12954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4C2F4-218D-5B3B-5F41-4F3F06CD4D8E}"/>
              </a:ext>
            </a:extLst>
          </p:cNvPr>
          <p:cNvSpPr>
            <a:spLocks noGrp="1"/>
          </p:cNvSpPr>
          <p:nvPr>
            <p:ph type="title"/>
          </p:nvPr>
        </p:nvSpPr>
        <p:spPr>
          <a:xfrm>
            <a:off x="457200" y="274638"/>
            <a:ext cx="8229600" cy="563562"/>
          </a:xfrm>
        </p:spPr>
        <p:txBody>
          <a:bodyPr/>
          <a:lstStyle/>
          <a:p>
            <a:pPr>
              <a:defRPr/>
            </a:pPr>
            <a:r>
              <a:rPr lang="ru-RU" dirty="0">
                <a:solidFill>
                  <a:schemeClr val="tx1"/>
                </a:solidFill>
              </a:rPr>
              <a:t>Важно!!!</a:t>
            </a:r>
          </a:p>
        </p:txBody>
      </p:sp>
      <p:sp>
        <p:nvSpPr>
          <p:cNvPr id="3" name="Содержимое 2">
            <a:extLst>
              <a:ext uri="{FF2B5EF4-FFF2-40B4-BE49-F238E27FC236}">
                <a16:creationId xmlns:a16="http://schemas.microsoft.com/office/drawing/2014/main" id="{17F4E101-99B2-CACA-A424-945EE8E0C943}"/>
              </a:ext>
            </a:extLst>
          </p:cNvPr>
          <p:cNvSpPr>
            <a:spLocks noGrp="1"/>
          </p:cNvSpPr>
          <p:nvPr>
            <p:ph idx="1"/>
          </p:nvPr>
        </p:nvSpPr>
        <p:spPr>
          <a:xfrm>
            <a:off x="152400" y="762000"/>
            <a:ext cx="8839200" cy="5486400"/>
          </a:xfrm>
        </p:spPr>
        <p:txBody>
          <a:bodyPr/>
          <a:lstStyle/>
          <a:p>
            <a:pPr>
              <a:defRPr/>
            </a:pPr>
            <a:r>
              <a:rPr lang="ru-RU" sz="2400" dirty="0">
                <a:latin typeface="Times New Roman" pitchFamily="18" charset="0"/>
                <a:cs typeface="Times New Roman" pitchFamily="18" charset="0"/>
              </a:rPr>
              <a:t>При наличии отклонений в состоянии здоровья, не препятствующих занятиям физической культурой и спортом, врач общеобразовательной школы  (или врача поликлиники) указывает в справке диагноз. Заключение врача остается действительным на протяжении первых месяцев пребывания в ДЮСШ. </a:t>
            </a:r>
          </a:p>
          <a:p>
            <a:pPr>
              <a:defRPr/>
            </a:pPr>
            <a:r>
              <a:rPr lang="ru-RU" sz="2400" dirty="0">
                <a:latin typeface="Times New Roman" pitchFamily="18" charset="0"/>
                <a:cs typeface="Times New Roman" pitchFamily="18" charset="0"/>
              </a:rPr>
              <a:t>Медицинская экспертиза на втором этапе спортивного отбора осуществляется врачом ДЮСШ или кабинетом врачебного контроля (районным, городским), врачебно-физкультурным диспансером.</a:t>
            </a:r>
          </a:p>
          <a:p>
            <a:pPr>
              <a:defRPr/>
            </a:pPr>
            <a:r>
              <a:rPr lang="ru-RU" sz="2400" dirty="0">
                <a:latin typeface="Times New Roman" pitchFamily="18" charset="0"/>
                <a:cs typeface="Times New Roman" pitchFamily="18" charset="0"/>
              </a:rPr>
              <a:t> На протяжении всего периода тренировочного процесса занимающиеся подвергаются медицинскому освидетельствованию, которое должно исключить наличие скрыто протекающих патологических изменений в организме учащихся, препятствующих занятиям спортом в объеме, предусмотренном программой спортивных школ.</a:t>
            </a:r>
            <a:br>
              <a:rPr lang="ru-RU" sz="2400" dirty="0">
                <a:latin typeface="Times New Roman" pitchFamily="18" charset="0"/>
                <a:cs typeface="Times New Roman" pitchFamily="18" charset="0"/>
              </a:rPr>
            </a:b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F46F4131-D8F7-C8F9-DABD-0610B783DFA2}"/>
              </a:ext>
            </a:extLst>
          </p:cNvPr>
          <p:cNvSpPr>
            <a:spLocks noGrp="1"/>
          </p:cNvSpPr>
          <p:nvPr>
            <p:ph idx="1"/>
          </p:nvPr>
        </p:nvSpPr>
        <p:spPr>
          <a:xfrm>
            <a:off x="457200" y="533400"/>
            <a:ext cx="8229600" cy="5592763"/>
          </a:xfrm>
        </p:spPr>
        <p:txBody>
          <a:bodyPr/>
          <a:lstStyle/>
          <a:p>
            <a:pPr>
              <a:defRPr/>
            </a:pPr>
            <a:r>
              <a:rPr lang="ru-RU" sz="2400" i="1" dirty="0">
                <a:latin typeface="Times New Roman" pitchFamily="18" charset="0"/>
                <a:cs typeface="Times New Roman" pitchFamily="18" charset="0"/>
              </a:rPr>
              <a:t>Морфологические показатели:</a:t>
            </a:r>
          </a:p>
          <a:p>
            <a:pPr>
              <a:buFont typeface="Wingdings" pitchFamily="2" charset="2"/>
              <a:buNone/>
              <a:defRPr/>
            </a:pPr>
            <a:r>
              <a:rPr lang="ru-RU" sz="2400" dirty="0">
                <a:latin typeface="Times New Roman" pitchFamily="18" charset="0"/>
                <a:cs typeface="Times New Roman" pitchFamily="18" charset="0"/>
              </a:rPr>
              <a:t>     рост, масса тела, относительная длина рук и ног, соотношение туловища и ног, обхват грудной клетки и т.д.</a:t>
            </a:r>
          </a:p>
          <a:p>
            <a:pPr>
              <a:buFont typeface="Wingdings" pitchFamily="2" charset="2"/>
              <a:buNone/>
              <a:defRPr/>
            </a:pPr>
            <a:endParaRPr lang="ru-RU" sz="2400" dirty="0">
              <a:latin typeface="Times New Roman" pitchFamily="18" charset="0"/>
              <a:cs typeface="Times New Roman" pitchFamily="18" charset="0"/>
            </a:endParaRPr>
          </a:p>
          <a:p>
            <a:pPr>
              <a:defRPr/>
            </a:pPr>
            <a:r>
              <a:rPr lang="ru-RU" sz="2400" i="1" dirty="0">
                <a:latin typeface="Times New Roman" pitchFamily="18" charset="0"/>
                <a:cs typeface="Times New Roman" pitchFamily="18" charset="0"/>
              </a:rPr>
              <a:t>Физиологические показатели:</a:t>
            </a:r>
          </a:p>
          <a:p>
            <a:pPr>
              <a:buFont typeface="Wingdings" pitchFamily="2" charset="2"/>
              <a:buNone/>
              <a:defRPr/>
            </a:pPr>
            <a:r>
              <a:rPr lang="ru-RU" sz="2400" dirty="0">
                <a:latin typeface="Times New Roman" pitchFamily="18" charset="0"/>
                <a:cs typeface="Times New Roman" pitchFamily="18" charset="0"/>
              </a:rPr>
              <a:t>     частота сердечных сокращений (ЧСС) в покое и реакция на нагрузку, ЧД, ЖЕЛ, степ-тест, проба Ромберга, подвижность в суставах, позвоночнике и др. </a:t>
            </a:r>
          </a:p>
          <a:p>
            <a:pPr>
              <a:buFont typeface="Wingdings" pitchFamily="2" charset="2"/>
              <a:buNone/>
              <a:defRPr/>
            </a:pPr>
            <a:endParaRPr lang="ru-RU" sz="2400" dirty="0">
              <a:latin typeface="Times New Roman" pitchFamily="18" charset="0"/>
              <a:cs typeface="Times New Roman" pitchFamily="18" charset="0"/>
            </a:endParaRPr>
          </a:p>
          <a:p>
            <a:pPr>
              <a:defRPr/>
            </a:pPr>
            <a:r>
              <a:rPr lang="ru-RU" sz="2400" i="1" dirty="0">
                <a:latin typeface="Times New Roman" pitchFamily="18" charset="0"/>
                <a:cs typeface="Times New Roman" pitchFamily="18" charset="0"/>
              </a:rPr>
              <a:t>Биохимические показатели</a:t>
            </a:r>
            <a:r>
              <a:rPr lang="ru-RU" sz="2400" dirty="0"/>
              <a:t>: иммуноглобулины, лимфоциты, гемоглобин и др. </a:t>
            </a:r>
            <a:br>
              <a:rPr lang="ru-RU" sz="2400" dirty="0"/>
            </a:br>
            <a:endParaRPr lang="ru-RU"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41A464CF-4E60-DA3B-192B-E43DA04B85FB}"/>
              </a:ext>
            </a:extLst>
          </p:cNvPr>
          <p:cNvSpPr>
            <a:spLocks noGrp="1"/>
          </p:cNvSpPr>
          <p:nvPr>
            <p:ph idx="1"/>
          </p:nvPr>
        </p:nvSpPr>
        <p:spPr>
          <a:xfrm>
            <a:off x="457200" y="381000"/>
            <a:ext cx="8229600" cy="6172200"/>
          </a:xfrm>
        </p:spPr>
        <p:txBody>
          <a:bodyPr/>
          <a:lstStyle/>
          <a:p>
            <a:pPr>
              <a:buFont typeface="Wingdings" pitchFamily="2" charset="2"/>
              <a:buNone/>
              <a:defRPr/>
            </a:pPr>
            <a:r>
              <a:rPr lang="ru-RU" sz="2000" b="1" dirty="0">
                <a:latin typeface="Times New Roman" pitchFamily="18" charset="0"/>
                <a:cs typeface="Times New Roman" pitchFamily="18" charset="0"/>
              </a:rPr>
              <a:t>        Методика проведения Гарвардского степ-теста.</a:t>
            </a:r>
            <a:endParaRPr lang="ru-RU" sz="2000" dirty="0">
              <a:latin typeface="Times New Roman" pitchFamily="18" charset="0"/>
              <a:cs typeface="Times New Roman" pitchFamily="18" charset="0"/>
            </a:endParaRPr>
          </a:p>
          <a:p>
            <a:pPr>
              <a:defRPr/>
            </a:pPr>
            <a:r>
              <a:rPr lang="ru-RU" sz="2000" dirty="0">
                <a:latin typeface="Times New Roman" pitchFamily="18" charset="0"/>
                <a:cs typeface="Times New Roman" pitchFamily="18" charset="0"/>
              </a:rPr>
              <a:t>Физическая нагрузка задается в виде восхождений на ступеньку. Высота ступеньки и время выполнения теста зависят от пола, возраста и физического развития испытуемого. Испытуемому предлагается на протяжении 5 мин совершать восхождение на ступеньку с частотой 30 раз в 1 мин. Каждое восхождение и спуск складываются из четырех двигательных компонентов:</a:t>
            </a:r>
          </a:p>
          <a:p>
            <a:pPr>
              <a:defRPr/>
            </a:pPr>
            <a:r>
              <a:rPr lang="ru-RU" sz="2000" dirty="0">
                <a:latin typeface="Times New Roman" pitchFamily="18" charset="0"/>
                <a:cs typeface="Times New Roman" pitchFamily="18" charset="0"/>
              </a:rPr>
              <a:t>1. испытуемый встает на ступеньку одной ногой;</a:t>
            </a:r>
          </a:p>
          <a:p>
            <a:pPr>
              <a:defRPr/>
            </a:pPr>
            <a:r>
              <a:rPr lang="ru-RU" sz="2000" dirty="0">
                <a:latin typeface="Times New Roman" pitchFamily="18" charset="0"/>
                <a:cs typeface="Times New Roman" pitchFamily="18" charset="0"/>
              </a:rPr>
              <a:t>2.  испытуемый встает на ступеньку двумя ногами, принимая строго вертикальное положение;</a:t>
            </a:r>
          </a:p>
          <a:p>
            <a:pPr>
              <a:defRPr/>
            </a:pPr>
            <a:r>
              <a:rPr lang="ru-RU" sz="2000" dirty="0">
                <a:latin typeface="Times New Roman" pitchFamily="18" charset="0"/>
                <a:cs typeface="Times New Roman" pitchFamily="18" charset="0"/>
              </a:rPr>
              <a:t>3.  испытуемый ставит назад на пол ногу, с которой начал восхождение;</a:t>
            </a:r>
          </a:p>
          <a:p>
            <a:pPr>
              <a:defRPr/>
            </a:pPr>
            <a:r>
              <a:rPr lang="ru-RU" sz="2000" dirty="0">
                <a:latin typeface="Times New Roman" pitchFamily="18" charset="0"/>
                <a:cs typeface="Times New Roman" pitchFamily="18" charset="0"/>
              </a:rPr>
              <a:t>4. испытуемый опускает на пол другую ногу.</a:t>
            </a:r>
          </a:p>
          <a:p>
            <a:pPr>
              <a:buFont typeface="Wingdings" pitchFamily="2" charset="2"/>
              <a:buNone/>
              <a:defRPr/>
            </a:pPr>
            <a:br>
              <a:rPr lang="ru-RU" dirty="0"/>
            </a:br>
            <a:endParaRPr lang="ru-RU" dirty="0"/>
          </a:p>
        </p:txBody>
      </p:sp>
      <p:pic>
        <p:nvPicPr>
          <p:cNvPr id="57347" name="Picture 2" descr="C:\Documents and Settings\Sportgames_zav\Рабочий стол\2023-24\Сириус\1421828_1.jpeg">
            <a:extLst>
              <a:ext uri="{FF2B5EF4-FFF2-40B4-BE49-F238E27FC236}">
                <a16:creationId xmlns:a16="http://schemas.microsoft.com/office/drawing/2014/main" id="{3C4383A1-545B-5CB8-1926-C12D43EB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876800"/>
            <a:ext cx="571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a:extLst>
              <a:ext uri="{FF2B5EF4-FFF2-40B4-BE49-F238E27FC236}">
                <a16:creationId xmlns:a16="http://schemas.microsoft.com/office/drawing/2014/main" id="{EC8AF01D-1FC1-43A8-FB38-7D6E4624B0CF}"/>
              </a:ext>
            </a:extLst>
          </p:cNvPr>
          <p:cNvSpPr>
            <a:spLocks noGrp="1"/>
          </p:cNvSpPr>
          <p:nvPr>
            <p:ph idx="1"/>
          </p:nvPr>
        </p:nvSpPr>
        <p:spPr>
          <a:xfrm>
            <a:off x="457200" y="304800"/>
            <a:ext cx="8229600" cy="6324600"/>
          </a:xfrm>
        </p:spPr>
        <p:txBody>
          <a:bodyPr/>
          <a:lstStyle/>
          <a:p>
            <a:pPr>
              <a:buFont typeface="Wingdings" pitchFamily="2" charset="2"/>
              <a:buNone/>
              <a:defRPr/>
            </a:pPr>
            <a:r>
              <a:rPr lang="ru-RU" sz="1800" b="1" dirty="0">
                <a:latin typeface="Times New Roman" pitchFamily="18" charset="0"/>
                <a:cs typeface="Times New Roman" pitchFamily="18" charset="0"/>
              </a:rPr>
              <a:t>         Измерение</a:t>
            </a:r>
            <a:endParaRPr lang="ru-RU" sz="1800" dirty="0">
              <a:latin typeface="Times New Roman" pitchFamily="18" charset="0"/>
              <a:cs typeface="Times New Roman" pitchFamily="18" charset="0"/>
            </a:endParaRPr>
          </a:p>
          <a:p>
            <a:pPr>
              <a:defRPr/>
            </a:pPr>
            <a:r>
              <a:rPr lang="ru-RU" sz="1800" dirty="0">
                <a:latin typeface="Times New Roman" pitchFamily="18" charset="0"/>
                <a:cs typeface="Times New Roman" pitchFamily="18" charset="0"/>
              </a:rPr>
              <a:t>По истечении нагрузочного времени (5 минут), тестируемый отдыхает в положении сидя на протяжении </a:t>
            </a:r>
            <a:r>
              <a:rPr lang="ru-RU" sz="1800" b="1" i="1" dirty="0">
                <a:latin typeface="Times New Roman" pitchFamily="18" charset="0"/>
                <a:cs typeface="Times New Roman" pitchFamily="18" charset="0"/>
              </a:rPr>
              <a:t>60 секунд</a:t>
            </a:r>
            <a:r>
              <a:rPr lang="ru-RU" sz="1800" dirty="0">
                <a:latin typeface="Times New Roman" pitchFamily="18" charset="0"/>
                <a:cs typeface="Times New Roman" pitchFamily="18" charset="0"/>
              </a:rPr>
              <a:t>. Начинается реабилитационный период сердца и дыхательной системы. Далее, производится измерение частоты пульса </a:t>
            </a:r>
            <a:r>
              <a:rPr lang="ru-RU" sz="1800" b="1" i="1" dirty="0">
                <a:latin typeface="Times New Roman" pitchFamily="18" charset="0"/>
                <a:cs typeface="Times New Roman" pitchFamily="18" charset="0"/>
              </a:rPr>
              <a:t>в первые полминуты (30 сек.):</a:t>
            </a:r>
            <a:r>
              <a:rPr lang="ru-RU" sz="1800" dirty="0">
                <a:latin typeface="Times New Roman" pitchFamily="18" charset="0"/>
                <a:cs typeface="Times New Roman" pitchFamily="18" charset="0"/>
              </a:rPr>
              <a:t> на </a:t>
            </a:r>
            <a:r>
              <a:rPr lang="ru-RU" sz="1800" b="1" i="1" dirty="0">
                <a:latin typeface="Times New Roman" pitchFamily="18" charset="0"/>
                <a:cs typeface="Times New Roman" pitchFamily="18" charset="0"/>
              </a:rPr>
              <a:t>второй минуте</a:t>
            </a:r>
            <a:r>
              <a:rPr lang="ru-RU" sz="1800" dirty="0">
                <a:latin typeface="Times New Roman" pitchFamily="18" charset="0"/>
                <a:cs typeface="Times New Roman" pitchFamily="18" charset="0"/>
              </a:rPr>
              <a:t>, </a:t>
            </a:r>
            <a:r>
              <a:rPr lang="ru-RU" sz="1800" b="1" i="1" dirty="0">
                <a:latin typeface="Times New Roman" pitchFamily="18" charset="0"/>
                <a:cs typeface="Times New Roman" pitchFamily="18" charset="0"/>
              </a:rPr>
              <a:t>на третьей</a:t>
            </a:r>
            <a:r>
              <a:rPr lang="ru-RU" sz="1800" dirty="0">
                <a:latin typeface="Times New Roman" pitchFamily="18" charset="0"/>
                <a:cs typeface="Times New Roman" pitchFamily="18" charset="0"/>
              </a:rPr>
              <a:t>, и </a:t>
            </a:r>
            <a:r>
              <a:rPr lang="ru-RU" sz="1800" b="1" i="1" dirty="0">
                <a:latin typeface="Times New Roman" pitchFamily="18" charset="0"/>
                <a:cs typeface="Times New Roman" pitchFamily="18" charset="0"/>
              </a:rPr>
              <a:t>на четвертой</a:t>
            </a:r>
            <a:r>
              <a:rPr lang="ru-RU" sz="1800" dirty="0">
                <a:latin typeface="Times New Roman" pitchFamily="18" charset="0"/>
                <a:cs typeface="Times New Roman" pitchFamily="18" charset="0"/>
              </a:rPr>
              <a:t>. Данные три показателя являются основой для индекса Гарвардского степ-теста (ИГСТ), который установит уровень энергетических возможностей человека, и временной интервал, необходимый для восстановления организма.</a:t>
            </a:r>
          </a:p>
          <a:p>
            <a:pPr>
              <a:buFont typeface="Wingdings" pitchFamily="2" charset="2"/>
              <a:buNone/>
              <a:defRPr/>
            </a:pPr>
            <a:r>
              <a:rPr lang="ru-RU" sz="1800" b="1" dirty="0">
                <a:latin typeface="Times New Roman" pitchFamily="18" charset="0"/>
                <a:cs typeface="Times New Roman" pitchFamily="18" charset="0"/>
              </a:rPr>
              <a:t>      Как рассчитать индекс</a:t>
            </a:r>
            <a:endParaRPr lang="ru-RU" sz="1800" dirty="0">
              <a:latin typeface="Times New Roman" pitchFamily="18" charset="0"/>
              <a:cs typeface="Times New Roman" pitchFamily="18" charset="0"/>
            </a:endParaRPr>
          </a:p>
          <a:p>
            <a:pPr>
              <a:defRPr/>
            </a:pPr>
            <a:r>
              <a:rPr lang="ru-RU" sz="1800" dirty="0">
                <a:latin typeface="Times New Roman" pitchFamily="18" charset="0"/>
                <a:cs typeface="Times New Roman" pitchFamily="18" charset="0"/>
              </a:rPr>
              <a:t>Оценка выносливости определяется по индексу. Он отражает то, как скоро сердце восстанавливает нормальный ритм после нагрузки. Чем это время меньше, тем индекс, а значит, и тренированность, лучше. Методика расчета: Сложить все 3 полученных измерения пульса. 100 разделить на полученную сумму. Результат 2-го действия умножить на 2, а затем на время, которое было выдержано испытуемым (5 минут – максимум).</a:t>
            </a:r>
          </a:p>
          <a:p>
            <a:pPr>
              <a:defRPr/>
            </a:pPr>
            <a:endParaRPr lang="ru-RU" sz="1800" dirty="0">
              <a:latin typeface="Times New Roman" pitchFamily="18" charset="0"/>
              <a:cs typeface="Times New Roman" pitchFamily="18" charset="0"/>
            </a:endParaRPr>
          </a:p>
          <a:p>
            <a:pPr>
              <a:defRPr/>
            </a:pPr>
            <a:endParaRPr lang="ru-RU" sz="1800" dirty="0">
              <a:latin typeface="Times New Roman" pitchFamily="18" charset="0"/>
              <a:cs typeface="Times New Roman" pitchFamily="18" charset="0"/>
            </a:endParaRPr>
          </a:p>
          <a:p>
            <a:pPr>
              <a:defRPr/>
            </a:pPr>
            <a:endParaRPr lang="ru-RU" sz="1800" dirty="0">
              <a:latin typeface="Times New Roman" pitchFamily="18" charset="0"/>
              <a:cs typeface="Times New Roman" pitchFamily="18" charset="0"/>
            </a:endParaRPr>
          </a:p>
          <a:p>
            <a:pPr>
              <a:defRPr/>
            </a:pPr>
            <a:endParaRPr lang="ru-RU" dirty="0"/>
          </a:p>
        </p:txBody>
      </p:sp>
      <p:pic>
        <p:nvPicPr>
          <p:cNvPr id="58371" name="Picture 2" descr="C:\Documents and Settings\Sportgames_zav\Рабочий стол\2023-24\Сириус\1421828_2.jpeg">
            <a:extLst>
              <a:ext uri="{FF2B5EF4-FFF2-40B4-BE49-F238E27FC236}">
                <a16:creationId xmlns:a16="http://schemas.microsoft.com/office/drawing/2014/main" id="{A43D2466-00DC-87A6-E86B-48BF9A836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105400"/>
            <a:ext cx="47625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FC8436-6BC5-D39F-5BEA-4AB9181C3215}"/>
              </a:ext>
            </a:extLst>
          </p:cNvPr>
          <p:cNvSpPr>
            <a:spLocks noGrp="1"/>
          </p:cNvSpPr>
          <p:nvPr>
            <p:ph type="title"/>
          </p:nvPr>
        </p:nvSpPr>
        <p:spPr>
          <a:xfrm>
            <a:off x="457200" y="274638"/>
            <a:ext cx="8229600" cy="411162"/>
          </a:xfrm>
        </p:spPr>
        <p:txBody>
          <a:bodyPr/>
          <a:lstStyle/>
          <a:p>
            <a:pPr>
              <a:defRPr/>
            </a:pPr>
            <a:r>
              <a:rPr lang="ru-RU" sz="2400" dirty="0">
                <a:solidFill>
                  <a:schemeClr val="tx1"/>
                </a:solidFill>
                <a:latin typeface="Times New Roman" pitchFamily="18" charset="0"/>
                <a:cs typeface="Times New Roman" pitchFamily="18" charset="0"/>
              </a:rPr>
              <a:t>Высота ступени и время восхождения</a:t>
            </a:r>
          </a:p>
        </p:txBody>
      </p:sp>
      <p:graphicFrame>
        <p:nvGraphicFramePr>
          <p:cNvPr id="4" name="Содержимое 3">
            <a:extLst>
              <a:ext uri="{FF2B5EF4-FFF2-40B4-BE49-F238E27FC236}">
                <a16:creationId xmlns:a16="http://schemas.microsoft.com/office/drawing/2014/main" id="{E5345876-8C2A-7ED9-E1A0-AECB8EFA7143}"/>
              </a:ext>
            </a:extLst>
          </p:cNvPr>
          <p:cNvGraphicFramePr>
            <a:graphicFrameLocks noGrp="1"/>
          </p:cNvGraphicFramePr>
          <p:nvPr>
            <p:ph idx="1"/>
          </p:nvPr>
        </p:nvGraphicFramePr>
        <p:xfrm>
          <a:off x="457200" y="762000"/>
          <a:ext cx="8534400" cy="5737776"/>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956204">
                <a:tc>
                  <a:txBody>
                    <a:bodyPr/>
                    <a:lstStyle/>
                    <a:p>
                      <a:r>
                        <a:rPr lang="ru-RU" sz="1800" dirty="0">
                          <a:solidFill>
                            <a:schemeClr val="tx1"/>
                          </a:solidFill>
                        </a:rPr>
                        <a:t>Группы испытуемых</a:t>
                      </a:r>
                    </a:p>
                    <a:p>
                      <a:br>
                        <a:rPr lang="ru-RU" sz="1800" dirty="0">
                          <a:solidFill>
                            <a:schemeClr val="tx1"/>
                          </a:solidFill>
                        </a:rPr>
                      </a:br>
                      <a:endParaRPr lang="ru-RU" sz="1800" dirty="0">
                        <a:solidFill>
                          <a:schemeClr val="tx1"/>
                        </a:solidFill>
                      </a:endParaRPr>
                    </a:p>
                  </a:txBody>
                  <a:tcPr marL="73152" marR="73152" marT="66668" marB="66668"/>
                </a:tc>
                <a:tc>
                  <a:txBody>
                    <a:bodyPr/>
                    <a:lstStyle/>
                    <a:p>
                      <a:r>
                        <a:rPr lang="ru-RU" sz="1800" dirty="0">
                          <a:solidFill>
                            <a:schemeClr val="tx1"/>
                          </a:solidFill>
                        </a:rPr>
                        <a:t>Высота ступеньки, см</a:t>
                      </a:r>
                    </a:p>
                    <a:p>
                      <a:br>
                        <a:rPr lang="ru-RU" sz="1800" dirty="0">
                          <a:solidFill>
                            <a:schemeClr val="tx1"/>
                          </a:solidFill>
                        </a:rPr>
                      </a:br>
                      <a:endParaRPr lang="ru-RU" sz="1800" dirty="0">
                        <a:solidFill>
                          <a:schemeClr val="tx1"/>
                        </a:solidFill>
                      </a:endParaRPr>
                    </a:p>
                  </a:txBody>
                  <a:tcPr marL="73152" marR="73152" marT="66668" marB="66668"/>
                </a:tc>
                <a:tc>
                  <a:txBody>
                    <a:bodyPr/>
                    <a:lstStyle/>
                    <a:p>
                      <a:r>
                        <a:rPr lang="ru-RU" sz="1800" dirty="0">
                          <a:solidFill>
                            <a:schemeClr val="tx1"/>
                          </a:solidFill>
                        </a:rPr>
                        <a:t>Время восхождений, мин</a:t>
                      </a:r>
                    </a:p>
                  </a:txBody>
                  <a:tcPr marL="73152" marR="73152" marT="66668" marB="66668"/>
                </a:tc>
                <a:extLst>
                  <a:ext uri="{0D108BD9-81ED-4DB2-BD59-A6C34878D82A}">
                    <a16:rowId xmlns:a16="http://schemas.microsoft.com/office/drawing/2014/main" val="10000"/>
                  </a:ext>
                </a:extLst>
              </a:tr>
              <a:tr h="956204">
                <a:tc>
                  <a:txBody>
                    <a:bodyPr/>
                    <a:lstStyle/>
                    <a:p>
                      <a:r>
                        <a:rPr lang="ru-RU" sz="1800" dirty="0">
                          <a:solidFill>
                            <a:srgbClr val="000000"/>
                          </a:solidFill>
                          <a:latin typeface="Times New Roman" pitchFamily="18" charset="0"/>
                          <a:cs typeface="Times New Roman" pitchFamily="18" charset="0"/>
                        </a:rPr>
                        <a:t>Девушки (12-18 лет)</a:t>
                      </a:r>
                    </a:p>
                    <a:p>
                      <a:br>
                        <a:rPr lang="ru-RU" sz="1800" dirty="0">
                          <a:solidFill>
                            <a:srgbClr val="000000"/>
                          </a:solidFill>
                          <a:latin typeface="Times New Roman" pitchFamily="18" charset="0"/>
                          <a:cs typeface="Times New Roman" pitchFamily="18" charset="0"/>
                        </a:rPr>
                      </a:br>
                      <a:endParaRPr lang="ru-RU" sz="1800" dirty="0">
                        <a:solidFill>
                          <a:srgbClr val="000000"/>
                        </a:solidFill>
                        <a:latin typeface="Times New Roman" pitchFamily="18" charset="0"/>
                        <a:cs typeface="Times New Roman" pitchFamily="18" charset="0"/>
                      </a:endParaRPr>
                    </a:p>
                  </a:txBody>
                  <a:tcPr marL="73152" marR="73152" marT="66668" marB="66668"/>
                </a:tc>
                <a:tc>
                  <a:txBody>
                    <a:bodyPr/>
                    <a:lstStyle/>
                    <a:p>
                      <a:pPr algn="just"/>
                      <a:r>
                        <a:rPr lang="ru-RU" sz="1800" dirty="0">
                          <a:solidFill>
                            <a:srgbClr val="000000"/>
                          </a:solidFill>
                          <a:latin typeface="Times New Roman" pitchFamily="18" charset="0"/>
                          <a:cs typeface="Times New Roman" pitchFamily="18" charset="0"/>
                        </a:rPr>
                        <a:t>                      40</a:t>
                      </a:r>
                    </a:p>
                  </a:txBody>
                  <a:tcPr marL="73152" marR="73152" marT="66668" marB="66668"/>
                </a:tc>
                <a:tc>
                  <a:txBody>
                    <a:bodyPr/>
                    <a:lstStyle/>
                    <a:p>
                      <a:pPr algn="ctr"/>
                      <a:r>
                        <a:rPr lang="ru-RU" sz="1800" dirty="0">
                          <a:solidFill>
                            <a:srgbClr val="000000"/>
                          </a:solidFill>
                          <a:latin typeface="Times New Roman" pitchFamily="18" charset="0"/>
                          <a:cs typeface="Times New Roman" pitchFamily="18" charset="0"/>
                        </a:rPr>
                        <a:t>4</a:t>
                      </a:r>
                    </a:p>
                  </a:txBody>
                  <a:tcPr marL="73152" marR="73152" marT="66668" marB="66668"/>
                </a:tc>
                <a:extLst>
                  <a:ext uri="{0D108BD9-81ED-4DB2-BD59-A6C34878D82A}">
                    <a16:rowId xmlns:a16="http://schemas.microsoft.com/office/drawing/2014/main" val="10001"/>
                  </a:ext>
                </a:extLst>
              </a:tr>
              <a:tr h="1230494">
                <a:tc>
                  <a:txBody>
                    <a:bodyPr/>
                    <a:lstStyle/>
                    <a:p>
                      <a:r>
                        <a:rPr lang="ru-RU" sz="1800" dirty="0">
                          <a:solidFill>
                            <a:srgbClr val="000000"/>
                          </a:solidFill>
                          <a:latin typeface="Times New Roman" pitchFamily="18" charset="0"/>
                          <a:cs typeface="Times New Roman" pitchFamily="18" charset="0"/>
                        </a:rPr>
                        <a:t>Мальчики и девочки 8-11 лет</a:t>
                      </a:r>
                    </a:p>
                    <a:p>
                      <a:br>
                        <a:rPr lang="ru-RU" sz="1800" dirty="0">
                          <a:solidFill>
                            <a:srgbClr val="000000"/>
                          </a:solidFill>
                          <a:latin typeface="Times New Roman" pitchFamily="18" charset="0"/>
                          <a:cs typeface="Times New Roman" pitchFamily="18" charset="0"/>
                        </a:rPr>
                      </a:br>
                      <a:endParaRPr lang="ru-RU" sz="1800" dirty="0">
                        <a:solidFill>
                          <a:srgbClr val="000000"/>
                        </a:solidFill>
                        <a:latin typeface="Times New Roman" pitchFamily="18" charset="0"/>
                        <a:cs typeface="Times New Roman" pitchFamily="18" charset="0"/>
                      </a:endParaRPr>
                    </a:p>
                  </a:txBody>
                  <a:tcPr marL="73152" marR="73152" marT="66668" marB="66668"/>
                </a:tc>
                <a:tc>
                  <a:txBody>
                    <a:bodyPr/>
                    <a:lstStyle/>
                    <a:p>
                      <a:pPr algn="just"/>
                      <a:r>
                        <a:rPr lang="ru-RU" sz="1800" dirty="0">
                          <a:solidFill>
                            <a:srgbClr val="000000"/>
                          </a:solidFill>
                          <a:latin typeface="Times New Roman" pitchFamily="18" charset="0"/>
                          <a:cs typeface="Times New Roman" pitchFamily="18" charset="0"/>
                        </a:rPr>
                        <a:t>                       35</a:t>
                      </a:r>
                    </a:p>
                  </a:txBody>
                  <a:tcPr marL="73152" marR="73152" marT="66668" marB="66668"/>
                </a:tc>
                <a:tc>
                  <a:txBody>
                    <a:bodyPr/>
                    <a:lstStyle/>
                    <a:p>
                      <a:pPr algn="ctr"/>
                      <a:r>
                        <a:rPr lang="ru-RU" sz="1800" dirty="0">
                          <a:solidFill>
                            <a:srgbClr val="000000"/>
                          </a:solidFill>
                          <a:latin typeface="Times New Roman" pitchFamily="18" charset="0"/>
                          <a:cs typeface="Times New Roman" pitchFamily="18" charset="0"/>
                        </a:rPr>
                        <a:t>3</a:t>
                      </a:r>
                    </a:p>
                  </a:txBody>
                  <a:tcPr marL="73152" marR="73152" marT="66668" marB="66668"/>
                </a:tc>
                <a:extLst>
                  <a:ext uri="{0D108BD9-81ED-4DB2-BD59-A6C34878D82A}">
                    <a16:rowId xmlns:a16="http://schemas.microsoft.com/office/drawing/2014/main" val="10002"/>
                  </a:ext>
                </a:extLst>
              </a:tr>
              <a:tr h="1230494">
                <a:tc>
                  <a:txBody>
                    <a:bodyPr/>
                    <a:lstStyle/>
                    <a:p>
                      <a:r>
                        <a:rPr lang="ru-RU" sz="1800" dirty="0">
                          <a:solidFill>
                            <a:srgbClr val="000000"/>
                          </a:solidFill>
                          <a:latin typeface="Times New Roman" pitchFamily="18" charset="0"/>
                          <a:cs typeface="Times New Roman" pitchFamily="18" charset="0"/>
                        </a:rPr>
                        <a:t>Мальчики и девочки до 8 лет</a:t>
                      </a:r>
                    </a:p>
                    <a:p>
                      <a:br>
                        <a:rPr lang="ru-RU" sz="1800" dirty="0">
                          <a:solidFill>
                            <a:srgbClr val="000000"/>
                          </a:solidFill>
                          <a:latin typeface="Times New Roman" pitchFamily="18" charset="0"/>
                          <a:cs typeface="Times New Roman" pitchFamily="18" charset="0"/>
                        </a:rPr>
                      </a:br>
                      <a:endParaRPr lang="ru-RU" sz="1800" dirty="0">
                        <a:solidFill>
                          <a:srgbClr val="000000"/>
                        </a:solidFill>
                        <a:latin typeface="Times New Roman" pitchFamily="18" charset="0"/>
                        <a:cs typeface="Times New Roman" pitchFamily="18" charset="0"/>
                      </a:endParaRPr>
                    </a:p>
                  </a:txBody>
                  <a:tcPr marL="73152" marR="73152" marT="66668" marB="66668"/>
                </a:tc>
                <a:tc>
                  <a:txBody>
                    <a:bodyPr/>
                    <a:lstStyle/>
                    <a:p>
                      <a:pPr algn="just"/>
                      <a:r>
                        <a:rPr lang="ru-RU" sz="1800" dirty="0">
                          <a:solidFill>
                            <a:srgbClr val="000000"/>
                          </a:solidFill>
                          <a:latin typeface="Times New Roman" pitchFamily="18" charset="0"/>
                          <a:cs typeface="Times New Roman" pitchFamily="18" charset="0"/>
                        </a:rPr>
                        <a:t>                        35</a:t>
                      </a:r>
                    </a:p>
                  </a:txBody>
                  <a:tcPr marL="73152" marR="73152" marT="66668" marB="66668"/>
                </a:tc>
                <a:tc>
                  <a:txBody>
                    <a:bodyPr/>
                    <a:lstStyle/>
                    <a:p>
                      <a:pPr algn="ctr"/>
                      <a:r>
                        <a:rPr lang="ru-RU" sz="1800" dirty="0">
                          <a:solidFill>
                            <a:srgbClr val="000000"/>
                          </a:solidFill>
                          <a:latin typeface="Times New Roman" pitchFamily="18" charset="0"/>
                          <a:cs typeface="Times New Roman" pitchFamily="18" charset="0"/>
                        </a:rPr>
                        <a:t>2</a:t>
                      </a:r>
                    </a:p>
                  </a:txBody>
                  <a:tcPr marL="73152" marR="73152" marT="66668" marB="66668"/>
                </a:tc>
                <a:extLst>
                  <a:ext uri="{0D108BD9-81ED-4DB2-BD59-A6C34878D82A}">
                    <a16:rowId xmlns:a16="http://schemas.microsoft.com/office/drawing/2014/main" val="10003"/>
                  </a:ext>
                </a:extLst>
              </a:tr>
              <a:tr h="956204">
                <a:tc>
                  <a:txBody>
                    <a:bodyPr/>
                    <a:lstStyle/>
                    <a:p>
                      <a:r>
                        <a:rPr lang="ru-RU" sz="1800" dirty="0">
                          <a:solidFill>
                            <a:srgbClr val="000000"/>
                          </a:solidFill>
                          <a:latin typeface="Times New Roman" pitchFamily="18" charset="0"/>
                          <a:cs typeface="Times New Roman" pitchFamily="18" charset="0"/>
                        </a:rPr>
                        <a:t>Мужчины (старше 18 лет)</a:t>
                      </a:r>
                    </a:p>
                    <a:p>
                      <a:br>
                        <a:rPr lang="ru-RU" sz="1800" dirty="0">
                          <a:solidFill>
                            <a:srgbClr val="000000"/>
                          </a:solidFill>
                          <a:latin typeface="Times New Roman" pitchFamily="18" charset="0"/>
                          <a:cs typeface="Times New Roman" pitchFamily="18" charset="0"/>
                        </a:rPr>
                      </a:br>
                      <a:endParaRPr lang="ru-RU" sz="1800" dirty="0">
                        <a:solidFill>
                          <a:srgbClr val="000000"/>
                        </a:solidFill>
                        <a:latin typeface="Times New Roman" pitchFamily="18" charset="0"/>
                        <a:cs typeface="Times New Roman" pitchFamily="18" charset="0"/>
                      </a:endParaRPr>
                    </a:p>
                  </a:txBody>
                  <a:tcPr marL="73152" marR="73152" marT="66668" marB="66668"/>
                </a:tc>
                <a:tc>
                  <a:txBody>
                    <a:bodyPr/>
                    <a:lstStyle/>
                    <a:p>
                      <a:pPr algn="just"/>
                      <a:r>
                        <a:rPr lang="ru-RU" sz="1800" dirty="0">
                          <a:solidFill>
                            <a:srgbClr val="000000"/>
                          </a:solidFill>
                          <a:latin typeface="Times New Roman" pitchFamily="18" charset="0"/>
                          <a:cs typeface="Times New Roman" pitchFamily="18" charset="0"/>
                        </a:rPr>
                        <a:t>                         50</a:t>
                      </a:r>
                    </a:p>
                  </a:txBody>
                  <a:tcPr marL="73152" marR="73152" marT="66668" marB="66668"/>
                </a:tc>
                <a:tc>
                  <a:txBody>
                    <a:bodyPr/>
                    <a:lstStyle/>
                    <a:p>
                      <a:pPr algn="ctr"/>
                      <a:r>
                        <a:rPr lang="ru-RU" sz="1800" dirty="0">
                          <a:solidFill>
                            <a:srgbClr val="000000"/>
                          </a:solidFill>
                          <a:latin typeface="Times New Roman" pitchFamily="18" charset="0"/>
                          <a:cs typeface="Times New Roman" pitchFamily="18" charset="0"/>
                        </a:rPr>
                        <a:t>5</a:t>
                      </a:r>
                    </a:p>
                  </a:txBody>
                  <a:tcPr marL="73152" marR="73152" marT="66668" marB="66668"/>
                </a:tc>
                <a:extLst>
                  <a:ext uri="{0D108BD9-81ED-4DB2-BD59-A6C34878D82A}">
                    <a16:rowId xmlns:a16="http://schemas.microsoft.com/office/drawing/2014/main" val="10004"/>
                  </a:ext>
                </a:extLst>
              </a:tr>
              <a:tr h="407625">
                <a:tc>
                  <a:txBody>
                    <a:bodyPr/>
                    <a:lstStyle/>
                    <a:p>
                      <a:r>
                        <a:rPr lang="ru-RU" sz="1800" dirty="0">
                          <a:solidFill>
                            <a:srgbClr val="000000"/>
                          </a:solidFill>
                          <a:latin typeface="Times New Roman" pitchFamily="18" charset="0"/>
                          <a:cs typeface="Times New Roman" pitchFamily="18" charset="0"/>
                        </a:rPr>
                        <a:t>Женщины (старше 18 лет)</a:t>
                      </a:r>
                    </a:p>
                  </a:txBody>
                  <a:tcPr marL="73152" marR="73152" marT="66668" marB="66668"/>
                </a:tc>
                <a:tc>
                  <a:txBody>
                    <a:bodyPr/>
                    <a:lstStyle/>
                    <a:p>
                      <a:r>
                        <a:rPr lang="ru-RU" sz="1800" dirty="0">
                          <a:solidFill>
                            <a:srgbClr val="000000"/>
                          </a:solidFill>
                          <a:latin typeface="Times New Roman" pitchFamily="18" charset="0"/>
                          <a:cs typeface="Times New Roman" pitchFamily="18" charset="0"/>
                        </a:rPr>
                        <a:t>                         43</a:t>
                      </a:r>
                    </a:p>
                  </a:txBody>
                  <a:tcPr marL="73152" marR="73152" marT="66668" marB="66668"/>
                </a:tc>
                <a:tc>
                  <a:txBody>
                    <a:bodyPr/>
                    <a:lstStyle/>
                    <a:p>
                      <a:pPr algn="ctr"/>
                      <a:r>
                        <a:rPr lang="ru-RU" sz="1800" dirty="0">
                          <a:solidFill>
                            <a:srgbClr val="000000"/>
                          </a:solidFill>
                          <a:latin typeface="Times New Roman" pitchFamily="18" charset="0"/>
                          <a:cs typeface="Times New Roman" pitchFamily="18" charset="0"/>
                        </a:rPr>
                        <a:t>5</a:t>
                      </a:r>
                    </a:p>
                  </a:txBody>
                  <a:tcPr marL="73152" marR="73152" marT="66668" marB="66668"/>
                </a:tc>
                <a:extLst>
                  <a:ext uri="{0D108BD9-81ED-4DB2-BD59-A6C34878D82A}">
                    <a16:rowId xmlns:a16="http://schemas.microsoft.com/office/drawing/2014/main" val="10005"/>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5EF87-F254-1DA7-0838-A9B57E9C9DAA}"/>
              </a:ext>
            </a:extLst>
          </p:cNvPr>
          <p:cNvSpPr>
            <a:spLocks noGrp="1"/>
          </p:cNvSpPr>
          <p:nvPr>
            <p:ph type="title"/>
          </p:nvPr>
        </p:nvSpPr>
        <p:spPr/>
        <p:txBody>
          <a:bodyPr/>
          <a:lstStyle/>
          <a:p>
            <a:pPr>
              <a:defRPr/>
            </a:pPr>
            <a:r>
              <a:rPr lang="ru-RU" sz="2800" dirty="0">
                <a:solidFill>
                  <a:schemeClr val="tx1"/>
                </a:solidFill>
                <a:latin typeface="Times New Roman" pitchFamily="18" charset="0"/>
                <a:cs typeface="Times New Roman" pitchFamily="18" charset="0"/>
              </a:rPr>
              <a:t>Важно!!! ( СШОР, реализующая программу спортивной подготовки по виду спорта)</a:t>
            </a:r>
          </a:p>
        </p:txBody>
      </p:sp>
      <p:sp>
        <p:nvSpPr>
          <p:cNvPr id="3" name="Содержимое 2">
            <a:extLst>
              <a:ext uri="{FF2B5EF4-FFF2-40B4-BE49-F238E27FC236}">
                <a16:creationId xmlns:a16="http://schemas.microsoft.com/office/drawing/2014/main" id="{12BE72BD-A3FC-16A0-2A84-0BF994F4E055}"/>
              </a:ext>
            </a:extLst>
          </p:cNvPr>
          <p:cNvSpPr>
            <a:spLocks noGrp="1"/>
          </p:cNvSpPr>
          <p:nvPr>
            <p:ph idx="1"/>
          </p:nvPr>
        </p:nvSpPr>
        <p:spPr>
          <a:xfrm>
            <a:off x="457200" y="1828800"/>
            <a:ext cx="8229600" cy="4297363"/>
          </a:xfrm>
        </p:spPr>
        <p:txBody>
          <a:bodyPr/>
          <a:lstStyle/>
          <a:p>
            <a:pPr>
              <a:defRPr/>
            </a:pPr>
            <a:r>
              <a:rPr lang="ru-RU" sz="2400" dirty="0">
                <a:latin typeface="Times New Roman" pitchFamily="18" charset="0"/>
                <a:cs typeface="Times New Roman" pitchFamily="18" charset="0"/>
              </a:rPr>
              <a:t>После 18-20-летнего возраста у здоровых, но медленно прогрессирующих спортсменов можно произвести дополнительные исследования с включением биопсии мышц, тестирования, биохимического анализа, в частности, исследование иммунитета, общий анализ крови и др. Полученные показатели, возможно, дадут основание для переориентировки спортсмена на другой вид спорта или на другую дистанцию (например, пловца-спринтера на стайерские дистанции или, наоборот, стайера - в спринтеры и т.п.).</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4 этап спортивного отбора!!!</a:t>
            </a:r>
            <a:endParaRPr lang="ru-RU" sz="2400"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BCCC5C6-585D-8FD5-BC92-025EAF08E941}"/>
              </a:ext>
            </a:extLst>
          </p:cNvPr>
          <p:cNvSpPr>
            <a:spLocks noGrp="1" noRot="1" noChangeArrowheads="1"/>
          </p:cNvSpPr>
          <p:nvPr>
            <p:ph type="title"/>
          </p:nvPr>
        </p:nvSpPr>
        <p:spPr/>
        <p:txBody>
          <a:bodyPr/>
          <a:lstStyle/>
          <a:p>
            <a:pPr eaLnBrk="1" hangingPunct="1">
              <a:defRPr/>
            </a:pPr>
            <a:r>
              <a:rPr lang="ru-RU" i="1" dirty="0">
                <a:solidFill>
                  <a:schemeClr val="tx1"/>
                </a:solidFill>
                <a:latin typeface="Times New Roman" pitchFamily="18" charset="0"/>
                <a:cs typeface="Times New Roman" pitchFamily="18" charset="0"/>
              </a:rPr>
              <a:t>Психологические методы:</a:t>
            </a:r>
          </a:p>
        </p:txBody>
      </p:sp>
      <p:sp>
        <p:nvSpPr>
          <p:cNvPr id="21507" name="Rectangle 3">
            <a:extLst>
              <a:ext uri="{FF2B5EF4-FFF2-40B4-BE49-F238E27FC236}">
                <a16:creationId xmlns:a16="http://schemas.microsoft.com/office/drawing/2014/main" id="{71BED247-626A-3B8D-7087-A40D3586B422}"/>
              </a:ext>
            </a:extLst>
          </p:cNvPr>
          <p:cNvSpPr>
            <a:spLocks noGrp="1" noChangeArrowheads="1"/>
          </p:cNvSpPr>
          <p:nvPr>
            <p:ph type="body" idx="1"/>
          </p:nvPr>
        </p:nvSpPr>
        <p:spPr>
          <a:xfrm>
            <a:off x="457200" y="1295400"/>
            <a:ext cx="8229600" cy="4830763"/>
          </a:xfrm>
        </p:spPr>
        <p:txBody>
          <a:bodyPr/>
          <a:lstStyle/>
          <a:p>
            <a:pPr eaLnBrk="1" hangingPunct="1">
              <a:buFont typeface="Wingdings" pitchFamily="2" charset="2"/>
              <a:buNone/>
              <a:defRPr/>
            </a:pPr>
            <a:r>
              <a:rPr lang="ru-RU" dirty="0"/>
              <a:t>   </a:t>
            </a:r>
            <a:r>
              <a:rPr lang="ru-RU" dirty="0">
                <a:latin typeface="Times New Roman" pitchFamily="18" charset="0"/>
                <a:cs typeface="Times New Roman" pitchFamily="18" charset="0"/>
              </a:rPr>
              <a:t>определяют особенности психики спортсмена, оказывающие влияние на решение индивидуальных и коллективных задач в ходе спортивной борьбы, а также оценивается психологическая совместимость в проекциях «тренер – спортсмен», «спортсмен – спортсмен», «спортсмен – команда».</a:t>
            </a:r>
          </a:p>
          <a:p>
            <a:pPr eaLnBrk="1" hangingPunct="1">
              <a:buFont typeface="Wingdings" pitchFamily="2" charset="2"/>
              <a:buNone/>
              <a:defRPr/>
            </a:pPr>
            <a:r>
              <a:rPr lang="ru-RU" b="1" i="1" dirty="0">
                <a:latin typeface="Times New Roman" pitchFamily="18" charset="0"/>
                <a:cs typeface="Times New Roman" pitchFamily="18" charset="0"/>
              </a:rPr>
              <a:t>  Важно!!! Темперамент  - это не талант!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2D748-82BF-53F1-87EB-7BB61A7BFCED}"/>
              </a:ext>
            </a:extLst>
          </p:cNvPr>
          <p:cNvSpPr>
            <a:spLocks noGrp="1"/>
          </p:cNvSpPr>
          <p:nvPr>
            <p:ph type="title"/>
          </p:nvPr>
        </p:nvSpPr>
        <p:spPr>
          <a:xfrm>
            <a:off x="457200" y="457200"/>
            <a:ext cx="8229600" cy="685800"/>
          </a:xfrm>
        </p:spPr>
        <p:txBody>
          <a:bodyPr/>
          <a:lstStyle/>
          <a:p>
            <a:pPr>
              <a:defRPr/>
            </a:pPr>
            <a:r>
              <a:rPr lang="ru-RU" i="1" dirty="0"/>
              <a:t> </a:t>
            </a:r>
            <a:endParaRPr lang="ru-RU" dirty="0"/>
          </a:p>
        </p:txBody>
      </p:sp>
      <p:graphicFrame>
        <p:nvGraphicFramePr>
          <p:cNvPr id="5" name="Содержимое 4">
            <a:extLst>
              <a:ext uri="{FF2B5EF4-FFF2-40B4-BE49-F238E27FC236}">
                <a16:creationId xmlns:a16="http://schemas.microsoft.com/office/drawing/2014/main" id="{A4F1D0CD-CD5B-1E41-A56C-8CBAF175C88D}"/>
              </a:ext>
            </a:extLst>
          </p:cNvPr>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Прямоугольник 3">
            <a:extLst>
              <a:ext uri="{FF2B5EF4-FFF2-40B4-BE49-F238E27FC236}">
                <a16:creationId xmlns:a16="http://schemas.microsoft.com/office/drawing/2014/main" id="{0A3AE6C2-86D3-5131-310D-A2352F94DC82}"/>
              </a:ext>
            </a:extLst>
          </p:cNvPr>
          <p:cNvSpPr>
            <a:spLocks noChangeArrowheads="1"/>
          </p:cNvSpPr>
          <p:nvPr/>
        </p:nvSpPr>
        <p:spPr bwMode="auto">
          <a:xfrm>
            <a:off x="838200" y="2286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sz="3600" b="1" i="1">
                <a:latin typeface="Times New Roman" panose="02020603050405020304" pitchFamily="18" charset="0"/>
                <a:cs typeface="Times New Roman" panose="02020603050405020304" pitchFamily="18" charset="0"/>
              </a:rPr>
              <a:t>Психологические методы:</a:t>
            </a:r>
            <a:endParaRPr lang="ru-RU" altLang="ru-RU" sz="3600" b="1">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5C8F109F-1C62-CE6B-A180-E375891B0D0F}"/>
              </a:ext>
            </a:extLst>
          </p:cNvPr>
          <p:cNvSpPr>
            <a:spLocks noGrp="1"/>
          </p:cNvSpPr>
          <p:nvPr>
            <p:ph idx="1"/>
          </p:nvPr>
        </p:nvSpPr>
        <p:spPr>
          <a:xfrm>
            <a:off x="457200" y="381000"/>
            <a:ext cx="8229600" cy="6019800"/>
          </a:xfrm>
        </p:spPr>
        <p:txBody>
          <a:bodyPr/>
          <a:lstStyle/>
          <a:p>
            <a:pPr algn="just">
              <a:defRPr/>
            </a:pPr>
            <a:r>
              <a:rPr lang="ru-RU" sz="2400" dirty="0">
                <a:latin typeface="Times New Roman" pitchFamily="18" charset="0"/>
                <a:cs typeface="Times New Roman" pitchFamily="18" charset="0"/>
              </a:rPr>
              <a:t>Большое разнообразие видов спорта расширяет возможность индивида достичь мастерства в одном из видов спортивной деятельности. </a:t>
            </a:r>
          </a:p>
          <a:p>
            <a:pPr algn="just">
              <a:defRPr/>
            </a:pPr>
            <a:r>
              <a:rPr lang="ru-RU" sz="2400" dirty="0">
                <a:latin typeface="Times New Roman" pitchFamily="18" charset="0"/>
                <a:cs typeface="Times New Roman" pitchFamily="18" charset="0"/>
              </a:rPr>
              <a:t>Слабое проявление свойств личности и качественных способностей применительно к одному из видов спорта не может рассматриваться как отсутствие спортивных способностей. </a:t>
            </a:r>
          </a:p>
          <a:p>
            <a:pPr algn="just">
              <a:defRPr/>
            </a:pPr>
            <a:r>
              <a:rPr lang="ru-RU" sz="2400" dirty="0">
                <a:latin typeface="Times New Roman" pitchFamily="18" charset="0"/>
                <a:cs typeface="Times New Roman" pitchFamily="18" charset="0"/>
              </a:rPr>
              <a:t>Малопредпочтительные признаки в одном виде спортивной деятельности могут оказаться благоприятными факторами и обеспечить высокую результативность в другом виде. </a:t>
            </a:r>
          </a:p>
          <a:p>
            <a:pPr algn="just">
              <a:defRPr/>
            </a:pPr>
            <a:r>
              <a:rPr lang="ru-RU" sz="2400" dirty="0">
                <a:latin typeface="Times New Roman" pitchFamily="18" charset="0"/>
                <a:cs typeface="Times New Roman" pitchFamily="18" charset="0"/>
              </a:rPr>
              <a:t>В связи с этим прогнозирование спортивных способностей можно осуществлять только применительно к отдельному виду или группе видов, исходя при этом из общих положений, характерных для системы отбора, опираясь на научные основы и методики отбора детей для комплектования спортивных групп.</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4FB27362-74DE-9512-A470-D16CE6613832}"/>
              </a:ext>
            </a:extLst>
          </p:cNvPr>
          <p:cNvSpPr>
            <a:spLocks noGrp="1"/>
          </p:cNvSpPr>
          <p:nvPr>
            <p:ph idx="1"/>
          </p:nvPr>
        </p:nvSpPr>
        <p:spPr>
          <a:xfrm>
            <a:off x="457200" y="533400"/>
            <a:ext cx="8229600" cy="5592763"/>
          </a:xfrm>
        </p:spPr>
        <p:txBody>
          <a:bodyPr/>
          <a:lstStyle/>
          <a:p>
            <a:pPr>
              <a:defRPr/>
            </a:pPr>
            <a:r>
              <a:rPr lang="ru-RU" sz="2800" b="1" dirty="0">
                <a:latin typeface="Times New Roman" pitchFamily="18" charset="0"/>
                <a:cs typeface="Times New Roman" pitchFamily="18" charset="0"/>
              </a:rPr>
              <a:t>Сангвиник</a:t>
            </a:r>
            <a:r>
              <a:rPr lang="ru-RU" sz="2400" dirty="0">
                <a:latin typeface="Times New Roman" pitchFamily="18" charset="0"/>
                <a:cs typeface="Times New Roman" pitchFamily="18" charset="0"/>
              </a:rPr>
              <a:t> (в основе лежит сильный, уравновешенный, подвижный тип нервной системы) отдает предпочтение видам спорта, которые связаны с большой подвижностью, активностью, требуют смелости. Эти лица легко переходят от выполнения одного вида упражнений к другому, но недостаточно усидчивы и сосредоточены, особенно в однообразной тренировочной деятельности. При изучении новых упражнений они быстро схватывают основу изучаемого движения, могут легко выполнить его с первой попытки, но с ошибками, не любит кропотливой и длительной работы по совершенствованию техники выполнения упражнения.</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E412400D-55BF-FEDF-96EC-E5FD3A470964}"/>
              </a:ext>
            </a:extLst>
          </p:cNvPr>
          <p:cNvGraphicFramePr>
            <a:graphicFrameLocks noGrp="1"/>
          </p:cNvGraphicFramePr>
          <p:nvPr>
            <p:ph idx="1"/>
          </p:nvPr>
        </p:nvGraphicFramePr>
        <p:xfrm>
          <a:off x="228600" y="4572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A8E94013-DC8F-9190-2521-AA3B49186490}"/>
              </a:ext>
            </a:extLst>
          </p:cNvPr>
          <p:cNvSpPr>
            <a:spLocks noGrp="1"/>
          </p:cNvSpPr>
          <p:nvPr>
            <p:ph idx="1"/>
          </p:nvPr>
        </p:nvSpPr>
        <p:spPr>
          <a:xfrm>
            <a:off x="457200" y="609600"/>
            <a:ext cx="8229600" cy="5867400"/>
          </a:xfrm>
        </p:spPr>
        <p:txBody>
          <a:bodyPr/>
          <a:lstStyle/>
          <a:p>
            <a:pPr algn="just">
              <a:defRPr/>
            </a:pPr>
            <a:r>
              <a:rPr lang="ru-RU" sz="2800" b="1" dirty="0">
                <a:latin typeface="Times New Roman" pitchFamily="18" charset="0"/>
                <a:cs typeface="Times New Roman" pitchFamily="18" charset="0"/>
              </a:rPr>
              <a:t>Холерик</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(сильный, неуравновешенный, с преобладанием возбуждения, тип нервной системы). Спортсмен холерического типа предпочитает высокоэмоциональные виды спорта (баскетбол, спринт, прыжки), интенсивные и темповые движения. Он охотно и с увеличением начинает заниматься избранным видом спорта, но энтузиазм его быстро исчезает. Такие спортсмены неохотно выполняют длительную, тренировочную работу на силу и выносливость, но способны многократно повторять очередное и опасное упражнение, если оно вызвало интерес. Их соревновательные результаты не достаточно стабильны, имеется склонность к «предстартовой лихорадке», что довольно часто не позволяет им полностью реализовать свои возможности в соревнованиях.</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5763F5B4-7834-865D-92F3-523A0D3ACD32}"/>
              </a:ext>
            </a:extLst>
          </p:cNvPr>
          <p:cNvGraphicFramePr>
            <a:graphicFrameLocks noGrp="1"/>
          </p:cNvGraphicFramePr>
          <p:nvPr>
            <p:ph idx="1"/>
          </p:nvPr>
        </p:nvGraphicFramePr>
        <p:xfrm>
          <a:off x="304800" y="533400"/>
          <a:ext cx="8229600" cy="597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23E5B5D5-0801-EB26-407E-832FAC5A41E7}"/>
              </a:ext>
            </a:extLst>
          </p:cNvPr>
          <p:cNvSpPr>
            <a:spLocks noGrp="1"/>
          </p:cNvSpPr>
          <p:nvPr>
            <p:ph idx="1"/>
          </p:nvPr>
        </p:nvSpPr>
        <p:spPr>
          <a:xfrm>
            <a:off x="228600" y="228600"/>
            <a:ext cx="8382000" cy="5897563"/>
          </a:xfrm>
        </p:spPr>
        <p:txBody>
          <a:bodyPr/>
          <a:lstStyle/>
          <a:p>
            <a:pPr algn="just">
              <a:defRPr/>
            </a:pPr>
            <a:r>
              <a:rPr lang="ru-RU" sz="2800" b="1" dirty="0">
                <a:latin typeface="Times New Roman" pitchFamily="18" charset="0"/>
                <a:cs typeface="Times New Roman" pitchFamily="18" charset="0"/>
              </a:rPr>
              <a:t>Флегматик</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(сильный, уравновешенный, инертный тип нервной системы). В спорте этот темперамент проявляется, прежде всего, в недостаточно быстрой выработке и переделке двигательных навыков, в замедленных реакциях, в трудности переключаться от одного вида деятельности к другому. Сформированные навыки и привычки отличаются большой прочностью, консервативностью. Такие спортсмены очень работоспособны и устойчивы к внешним раздражителям, отдают предпочтение небыстрым, спокойным, однообразным упражнениям, склонны к решительной и тщательной отработке техники отдельных упражнений, кропотливой работе по развитию какого-либо качества и т.д. Не отличается высокой общительностью. Как правило, очень упорны и настойчивы. Соревновательные результаты стабильны. Перед стартом чаще всего находятся в «боевой готовн</a:t>
            </a:r>
            <a:r>
              <a:rPr lang="ru-RU" sz="2400" dirty="0"/>
              <a:t>ости».</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DCDBBF5F-4DB8-F253-5373-8BBB4525AD20}"/>
              </a:ext>
            </a:extLst>
          </p:cNvPr>
          <p:cNvGraphicFramePr>
            <a:graphicFrameLocks noGrp="1"/>
          </p:cNvGraphicFramePr>
          <p:nvPr>
            <p:ph idx="1"/>
          </p:nvPr>
        </p:nvGraphicFramePr>
        <p:xfrm>
          <a:off x="304800" y="304800"/>
          <a:ext cx="8229600" cy="620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85AB1D09-27E5-1093-2B57-E3946CC3D1F8}"/>
              </a:ext>
            </a:extLst>
          </p:cNvPr>
          <p:cNvSpPr>
            <a:spLocks noGrp="1"/>
          </p:cNvSpPr>
          <p:nvPr>
            <p:ph idx="1"/>
          </p:nvPr>
        </p:nvSpPr>
        <p:spPr>
          <a:xfrm>
            <a:off x="533400" y="609600"/>
            <a:ext cx="8229600" cy="5715000"/>
          </a:xfrm>
        </p:spPr>
        <p:txBody>
          <a:bodyPr/>
          <a:lstStyle/>
          <a:p>
            <a:pPr algn="just">
              <a:defRPr/>
            </a:pPr>
            <a:r>
              <a:rPr lang="ru-RU" sz="2800" b="1" dirty="0">
                <a:latin typeface="Times New Roman" pitchFamily="18" charset="0"/>
                <a:cs typeface="Times New Roman" pitchFamily="18" charset="0"/>
              </a:rPr>
              <a:t>Меланхолик</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(слабый тип нервной системы). В спортивной деятельности меланхолика отличает чрезмерная ответственность, высокоразвитая мышечно-двитателъная чувствительность, тонкое тактическое чутье, но недостаточная работоспособность и малая устойчивость к внешним раздражителям, высокая тревожность порождающая неуверенность в своих силах. Эти лица отдают предпочтение индивидуальным видам спорта, не связанных с единоборством и командной борьбой, соревновательные результаты их не стабильны, так как присущая им высокая тревожность способствует возникновению состояния «стрессовой апатии», которое затрудняет достижения высоких результатов.</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A5DEC9E3-FCC9-3176-3FD1-ADAEE31B47CF}"/>
              </a:ext>
            </a:extLst>
          </p:cNvPr>
          <p:cNvGraphicFramePr>
            <a:graphicFrameLocks noGrp="1"/>
          </p:cNvGraphicFramePr>
          <p:nvPr>
            <p:ph idx="1"/>
          </p:nvPr>
        </p:nvGraphicFramePr>
        <p:xfrm>
          <a:off x="304800" y="457200"/>
          <a:ext cx="8229600" cy="604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717D7-0CA5-CD63-75B5-AE324BA6F139}"/>
              </a:ext>
            </a:extLst>
          </p:cNvPr>
          <p:cNvSpPr>
            <a:spLocks noGrp="1"/>
          </p:cNvSpPr>
          <p:nvPr>
            <p:ph type="title"/>
          </p:nvPr>
        </p:nvSpPr>
        <p:spPr>
          <a:xfrm>
            <a:off x="457200" y="0"/>
            <a:ext cx="8229600" cy="914400"/>
          </a:xfrm>
        </p:spPr>
        <p:txBody>
          <a:bodyPr/>
          <a:lstStyle/>
          <a:p>
            <a:pPr algn="l">
              <a:defRPr/>
            </a:pPr>
            <a:r>
              <a:rPr lang="ru-RU" sz="2800" dirty="0">
                <a:solidFill>
                  <a:schemeClr val="tx1"/>
                </a:solidFill>
                <a:latin typeface="Times New Roman" pitchFamily="18" charset="0"/>
                <a:cs typeface="Times New Roman" pitchFamily="18" charset="0"/>
              </a:rPr>
              <a:t> Современные аппаратные измерения</a:t>
            </a:r>
          </a:p>
        </p:txBody>
      </p:sp>
      <p:sp>
        <p:nvSpPr>
          <p:cNvPr id="3" name="Содержимое 2">
            <a:extLst>
              <a:ext uri="{FF2B5EF4-FFF2-40B4-BE49-F238E27FC236}">
                <a16:creationId xmlns:a16="http://schemas.microsoft.com/office/drawing/2014/main" id="{DAD68388-D69F-5E3F-FC24-251A09E1CF8B}"/>
              </a:ext>
            </a:extLst>
          </p:cNvPr>
          <p:cNvSpPr>
            <a:spLocks noGrp="1"/>
          </p:cNvSpPr>
          <p:nvPr>
            <p:ph idx="1"/>
          </p:nvPr>
        </p:nvSpPr>
        <p:spPr>
          <a:xfrm>
            <a:off x="457200" y="1066800"/>
            <a:ext cx="8229600" cy="5059363"/>
          </a:xfrm>
        </p:spPr>
        <p:txBody>
          <a:bodyPr/>
          <a:lstStyle/>
          <a:p>
            <a:pPr>
              <a:defRPr/>
            </a:pPr>
            <a:r>
              <a:rPr lang="ru-RU" dirty="0">
                <a:latin typeface="Times New Roman" pitchFamily="18" charset="0"/>
                <a:cs typeface="Times New Roman" pitchFamily="18" charset="0"/>
              </a:rPr>
              <a:t>Оптическая система измерения </a:t>
            </a:r>
            <a:r>
              <a:rPr lang="ru-RU" dirty="0" err="1">
                <a:latin typeface="Times New Roman" pitchFamily="18" charset="0"/>
                <a:cs typeface="Times New Roman" pitchFamily="18" charset="0"/>
              </a:rPr>
              <a:t>OptoJump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Next</a:t>
            </a:r>
            <a:endParaRPr lang="ru-RU" dirty="0">
              <a:latin typeface="Times New Roman" pitchFamily="18" charset="0"/>
              <a:cs typeface="Times New Roman" pitchFamily="18" charset="0"/>
            </a:endParaRPr>
          </a:p>
          <a:p>
            <a:pPr>
              <a:defRPr/>
            </a:pPr>
            <a:endParaRPr lang="ru-RU" dirty="0"/>
          </a:p>
        </p:txBody>
      </p:sp>
      <p:pic>
        <p:nvPicPr>
          <p:cNvPr id="71684" name="Picture 5" descr="C:\Documents and Settings\Sportgames_zav\Рабочий стол\2023-24\Сириус\e1ef746a4d14786918ae35cdec2e1fda.jpg">
            <a:extLst>
              <a:ext uri="{FF2B5EF4-FFF2-40B4-BE49-F238E27FC236}">
                <a16:creationId xmlns:a16="http://schemas.microsoft.com/office/drawing/2014/main" id="{A09E1FCC-EA59-0F4B-2B67-7FCFA15F3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C:\Documents and Settings\Sportgames_zav\Рабочий стол\2023-24\Сириус\fpw9dt9y08nheqk8lxe3ewvv5py482md.jpg">
            <a:extLst>
              <a:ext uri="{FF2B5EF4-FFF2-40B4-BE49-F238E27FC236}">
                <a16:creationId xmlns:a16="http://schemas.microsoft.com/office/drawing/2014/main" id="{E20E8552-B303-9986-B066-552B7553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B67B2A66-9180-F3FC-9D56-49CADFE5DFBA}"/>
              </a:ext>
            </a:extLst>
          </p:cNvPr>
          <p:cNvSpPr>
            <a:spLocks noGrp="1"/>
          </p:cNvSpPr>
          <p:nvPr>
            <p:ph idx="1"/>
          </p:nvPr>
        </p:nvSpPr>
        <p:spPr>
          <a:xfrm>
            <a:off x="457200" y="609600"/>
            <a:ext cx="8229600" cy="5516563"/>
          </a:xfrm>
        </p:spPr>
        <p:txBody>
          <a:bodyPr/>
          <a:lstStyle/>
          <a:p>
            <a:pPr>
              <a:defRPr/>
            </a:pPr>
            <a:r>
              <a:rPr lang="ru-RU" sz="2400" dirty="0">
                <a:latin typeface="Times New Roman" pitchFamily="18" charset="0"/>
                <a:cs typeface="Times New Roman" pitchFamily="18" charset="0"/>
              </a:rPr>
              <a:t>Система OptoJump-next – инструмент в подготовке спортсменов.</a:t>
            </a:r>
          </a:p>
          <a:p>
            <a:pPr>
              <a:defRPr/>
            </a:pPr>
            <a:r>
              <a:rPr lang="ru-RU" sz="2400" dirty="0">
                <a:latin typeface="Times New Roman" pitchFamily="18" charset="0"/>
                <a:cs typeface="Times New Roman" pitchFamily="18" charset="0"/>
              </a:rPr>
              <a:t> Состоит из рабочей станции, двух камер и подключаемых друг к другу модулей</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Особенности системы позволяют выстраивать отрезки длинной до 100м и шириной до 6м. С помощью этой системы можно проводить оценку:</a:t>
            </a:r>
          </a:p>
          <a:p>
            <a:pPr>
              <a:defRPr/>
            </a:pPr>
            <a:r>
              <a:rPr lang="ru-RU" sz="2400" dirty="0">
                <a:latin typeface="Times New Roman" pitchFamily="18" charset="0"/>
                <a:cs typeface="Times New Roman" pitchFamily="18" charset="0"/>
              </a:rPr>
              <a:t>скоростно-силовых и взрывных характеристик</a:t>
            </a:r>
          </a:p>
          <a:p>
            <a:pPr>
              <a:defRPr/>
            </a:pPr>
            <a:r>
              <a:rPr lang="ru-RU" sz="2400" dirty="0">
                <a:latin typeface="Times New Roman" pitchFamily="18" charset="0"/>
                <a:cs typeface="Times New Roman" pitchFamily="18" charset="0"/>
              </a:rPr>
              <a:t>координационных способностей</a:t>
            </a:r>
          </a:p>
          <a:p>
            <a:pPr>
              <a:defRPr/>
            </a:pPr>
            <a:r>
              <a:rPr lang="ru-RU" sz="2400" dirty="0">
                <a:latin typeface="Times New Roman" pitchFamily="18" charset="0"/>
                <a:cs typeface="Times New Roman" pitchFamily="18" charset="0"/>
              </a:rPr>
              <a:t>времени реакции на акустический и визуальный стимулятор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823959-145E-FB2B-2EB4-C827B6E7397F}"/>
              </a:ext>
            </a:extLst>
          </p:cNvPr>
          <p:cNvSpPr>
            <a:spLocks noGrp="1"/>
          </p:cNvSpPr>
          <p:nvPr>
            <p:ph type="title"/>
          </p:nvPr>
        </p:nvSpPr>
        <p:spPr>
          <a:xfrm>
            <a:off x="457200" y="228600"/>
            <a:ext cx="8229600" cy="1143000"/>
          </a:xfrm>
        </p:spPr>
        <p:txBody>
          <a:bodyPr/>
          <a:lstStyle/>
          <a:p>
            <a:pPr>
              <a:defRPr/>
            </a:pPr>
            <a:r>
              <a:rPr lang="ru-RU" sz="2400" dirty="0">
                <a:solidFill>
                  <a:schemeClr val="tx1"/>
                </a:solidFill>
                <a:latin typeface="Times New Roman" pitchFamily="18" charset="0"/>
                <a:cs typeface="Times New Roman" pitchFamily="18" charset="0"/>
              </a:rPr>
              <a:t>Вопрос  2. Классификация видов спорта (Л.П.Матвеев) по особенностям предмета состязаний и характеру двигательной активности </a:t>
            </a:r>
          </a:p>
        </p:txBody>
      </p:sp>
      <p:graphicFrame>
        <p:nvGraphicFramePr>
          <p:cNvPr id="4" name="Содержимое 12">
            <a:extLst>
              <a:ext uri="{FF2B5EF4-FFF2-40B4-BE49-F238E27FC236}">
                <a16:creationId xmlns:a16="http://schemas.microsoft.com/office/drawing/2014/main" id="{E1C58367-C6EE-FC56-E366-451BCFDEAFA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9066FAF5-96AF-BF26-FD60-491FF1AFBBF3}"/>
              </a:ext>
            </a:extLst>
          </p:cNvPr>
          <p:cNvSpPr>
            <a:spLocks noGrp="1"/>
          </p:cNvSpPr>
          <p:nvPr>
            <p:ph idx="1"/>
          </p:nvPr>
        </p:nvSpPr>
        <p:spPr>
          <a:xfrm>
            <a:off x="457200" y="457200"/>
            <a:ext cx="8229600" cy="5668963"/>
          </a:xfrm>
        </p:spPr>
        <p:txBody>
          <a:bodyPr/>
          <a:lstStyle/>
          <a:p>
            <a:pPr>
              <a:defRPr/>
            </a:pPr>
            <a:r>
              <a:rPr lang="ru-RU" sz="2800" dirty="0">
                <a:latin typeface="Times New Roman" pitchFamily="18" charset="0"/>
                <a:cs typeface="Times New Roman" pitchFamily="18" charset="0"/>
              </a:rPr>
              <a:t>Принцип работы системы заключается в фиксировании времени контакта с поверхностью. С помощью этих данных специальный софт ведет расчет необходимых показателей в прыжковых тестах, таких как:</a:t>
            </a:r>
          </a:p>
          <a:p>
            <a:pPr>
              <a:defRPr/>
            </a:pPr>
            <a:r>
              <a:rPr lang="ru-RU" sz="2800" dirty="0">
                <a:latin typeface="Times New Roman" pitchFamily="18" charset="0"/>
                <a:cs typeface="Times New Roman" pitchFamily="18" charset="0"/>
              </a:rPr>
              <a:t>время контакта с поверхностью </a:t>
            </a:r>
          </a:p>
          <a:p>
            <a:pPr>
              <a:defRPr/>
            </a:pPr>
            <a:r>
              <a:rPr lang="ru-RU" sz="2800" dirty="0">
                <a:latin typeface="Times New Roman" pitchFamily="18" charset="0"/>
                <a:cs typeface="Times New Roman" pitchFamily="18" charset="0"/>
              </a:rPr>
              <a:t>время, проведенное в безопорном положении </a:t>
            </a:r>
          </a:p>
          <a:p>
            <a:pPr>
              <a:defRPr/>
            </a:pPr>
            <a:r>
              <a:rPr lang="ru-RU" sz="2800" dirty="0">
                <a:latin typeface="Times New Roman" pitchFamily="18" charset="0"/>
                <a:cs typeface="Times New Roman" pitchFamily="18" charset="0"/>
              </a:rPr>
              <a:t>высоту прыжка в сантиметрах</a:t>
            </a:r>
          </a:p>
          <a:p>
            <a:pPr>
              <a:defRPr/>
            </a:pPr>
            <a:r>
              <a:rPr lang="ru-RU" sz="2800" dirty="0">
                <a:latin typeface="Times New Roman" pitchFamily="18" charset="0"/>
                <a:cs typeface="Times New Roman" pitchFamily="18" charset="0"/>
              </a:rPr>
              <a:t>отношение мощности к весу</a:t>
            </a:r>
          </a:p>
          <a:p>
            <a:pPr>
              <a:defRPr/>
            </a:pPr>
            <a:endParaRPr lang="ru-RU" sz="28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8C62DA-5C2C-ACBE-43CE-65F91466EC9A}"/>
              </a:ext>
            </a:extLst>
          </p:cNvPr>
          <p:cNvSpPr>
            <a:spLocks noGrp="1"/>
          </p:cNvSpPr>
          <p:nvPr>
            <p:ph idx="1"/>
          </p:nvPr>
        </p:nvSpPr>
        <p:spPr>
          <a:xfrm>
            <a:off x="3227388" y="687388"/>
            <a:ext cx="5811837" cy="5521325"/>
          </a:xfrm>
        </p:spPr>
        <p:txBody>
          <a:bodyPr>
            <a:normAutofit fontScale="85000" lnSpcReduction="10000"/>
          </a:bodyPr>
          <a:lstStyle/>
          <a:p>
            <a:pPr marL="0" indent="457200" algn="just">
              <a:buFont typeface="Wingdings" pitchFamily="2" charset="2"/>
              <a:buNone/>
              <a:defRPr/>
            </a:pPr>
            <a:r>
              <a:rPr lang="ru-RU" sz="3600" dirty="0"/>
              <a:t> </a:t>
            </a:r>
            <a:r>
              <a:rPr lang="ru-RU" sz="3800" dirty="0">
                <a:latin typeface="Times New Roman" pitchFamily="18" charset="0"/>
                <a:cs typeface="Times New Roman" pitchFamily="18" charset="0"/>
              </a:rPr>
              <a:t>Стабилометрия</a:t>
            </a:r>
          </a:p>
          <a:p>
            <a:pPr marL="0" indent="457200" algn="just">
              <a:buFont typeface="Wingdings" pitchFamily="2" charset="2"/>
              <a:buNone/>
              <a:defRPr/>
            </a:pPr>
            <a:endParaRPr lang="ru-RU" sz="3800" dirty="0">
              <a:latin typeface="Times New Roman" pitchFamily="18" charset="0"/>
              <a:cs typeface="Times New Roman" pitchFamily="18" charset="0"/>
            </a:endParaRPr>
          </a:p>
          <a:p>
            <a:pPr>
              <a:defRPr/>
            </a:pPr>
            <a:r>
              <a:rPr lang="ru-RU" dirty="0">
                <a:latin typeface="Times New Roman" pitchFamily="18" charset="0"/>
                <a:cs typeface="Times New Roman" pitchFamily="18" charset="0"/>
              </a:rPr>
              <a:t>Состояние  вестибулярного аппарата </a:t>
            </a:r>
          </a:p>
          <a:p>
            <a:pPr>
              <a:defRPr/>
            </a:pPr>
            <a:r>
              <a:rPr lang="ru-RU" dirty="0">
                <a:latin typeface="Times New Roman" pitchFamily="18" charset="0"/>
                <a:cs typeface="Times New Roman" pitchFamily="18" charset="0"/>
              </a:rPr>
              <a:t>Исследование  координационных способностей (сохранять вертикальное положение)</a:t>
            </a:r>
          </a:p>
          <a:p>
            <a:pPr>
              <a:defRPr/>
            </a:pPr>
            <a:r>
              <a:rPr lang="ru-RU" dirty="0">
                <a:latin typeface="Times New Roman" pitchFamily="18" charset="0"/>
                <a:cs typeface="Times New Roman" pitchFamily="18" charset="0"/>
              </a:rPr>
              <a:t> Скорости и реакции</a:t>
            </a:r>
          </a:p>
          <a:p>
            <a:pPr>
              <a:buFont typeface="Wingdings" pitchFamily="2" charset="2"/>
              <a:buNone/>
              <a:defRPr/>
            </a:pPr>
            <a:r>
              <a:rPr lang="ru-RU" sz="3300" i="1" dirty="0">
                <a:latin typeface="Times New Roman" pitchFamily="18" charset="0"/>
                <a:cs typeface="Times New Roman" pitchFamily="18" charset="0"/>
              </a:rPr>
              <a:t>    В практике исследований  выполняется проба Ромберга с европейской установкой стоп с помощью стабилоплатформы.</a:t>
            </a:r>
          </a:p>
        </p:txBody>
      </p:sp>
      <p:pic>
        <p:nvPicPr>
          <p:cNvPr id="74755" name="Рисунок 3">
            <a:extLst>
              <a:ext uri="{FF2B5EF4-FFF2-40B4-BE49-F238E27FC236}">
                <a16:creationId xmlns:a16="http://schemas.microsoft.com/office/drawing/2014/main" id="{F96ECD27-845E-55BE-869D-A7FB7D95E1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687388"/>
            <a:ext cx="2679700" cy="3386137"/>
          </a:xfrm>
          <a:prstGeom prst="rect">
            <a:avLst/>
          </a:prstGeom>
          <a:noFill/>
          <a:ln w="19050">
            <a:solidFill>
              <a:srgbClr val="2F3943"/>
            </a:solidFill>
            <a:miter lim="800000"/>
            <a:headEnd/>
            <a:tailEnd/>
          </a:ln>
          <a:extLst>
            <a:ext uri="{909E8E84-426E-40DD-AFC4-6F175D3DCCD1}">
              <a14:hiddenFill xmlns:a14="http://schemas.microsoft.com/office/drawing/2010/main">
                <a:solidFill>
                  <a:srgbClr val="FFFFFF"/>
                </a:solidFill>
              </a14:hiddenFill>
            </a:ext>
          </a:extLst>
        </p:spPr>
      </p:pic>
      <p:pic>
        <p:nvPicPr>
          <p:cNvPr id="74756" name="Рисунок 6">
            <a:extLst>
              <a:ext uri="{FF2B5EF4-FFF2-40B4-BE49-F238E27FC236}">
                <a16:creationId xmlns:a16="http://schemas.microsoft.com/office/drawing/2014/main" id="{32845294-7B41-AEB8-136C-C5931D2A9FD1}"/>
              </a:ext>
            </a:extLst>
          </p:cNvPr>
          <p:cNvPicPr>
            <a:picLocks noChangeAspect="1"/>
          </p:cNvPicPr>
          <p:nvPr/>
        </p:nvPicPr>
        <p:blipFill>
          <a:blip r:embed="rId3">
            <a:extLst>
              <a:ext uri="{28A0092B-C50C-407E-A947-70E740481C1C}">
                <a14:useLocalDpi xmlns:a14="http://schemas.microsoft.com/office/drawing/2010/main" val="0"/>
              </a:ext>
            </a:extLst>
          </a:blip>
          <a:srcRect t="21553" b="21928"/>
          <a:stretch>
            <a:fillRect/>
          </a:stretch>
        </p:blipFill>
        <p:spPr bwMode="auto">
          <a:xfrm>
            <a:off x="317500" y="4322763"/>
            <a:ext cx="2679700" cy="2019300"/>
          </a:xfrm>
          <a:prstGeom prst="rect">
            <a:avLst/>
          </a:prstGeom>
          <a:noFill/>
          <a:ln w="19050">
            <a:solidFill>
              <a:srgbClr val="2F394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F05657F-C2E0-21FA-412D-BA486AD416CA}"/>
              </a:ext>
            </a:extLst>
          </p:cNvPr>
          <p:cNvSpPr>
            <a:spLocks noGrp="1" noRot="1" noChangeArrowheads="1"/>
          </p:cNvSpPr>
          <p:nvPr>
            <p:ph type="title"/>
          </p:nvPr>
        </p:nvSpPr>
        <p:spPr/>
        <p:txBody>
          <a:bodyPr/>
          <a:lstStyle/>
          <a:p>
            <a:pPr eaLnBrk="1" hangingPunct="1">
              <a:defRPr/>
            </a:pPr>
            <a:r>
              <a:rPr lang="ru-RU" i="1" dirty="0">
                <a:latin typeface="Times New Roman" pitchFamily="18" charset="0"/>
                <a:cs typeface="Times New Roman" pitchFamily="18" charset="0"/>
              </a:rPr>
              <a:t>Социологические методы:</a:t>
            </a:r>
          </a:p>
        </p:txBody>
      </p:sp>
      <p:sp>
        <p:nvSpPr>
          <p:cNvPr id="22531" name="Rectangle 3">
            <a:extLst>
              <a:ext uri="{FF2B5EF4-FFF2-40B4-BE49-F238E27FC236}">
                <a16:creationId xmlns:a16="http://schemas.microsoft.com/office/drawing/2014/main" id="{2C4183DB-297C-D725-8BD8-7CD49E045B41}"/>
              </a:ext>
            </a:extLst>
          </p:cNvPr>
          <p:cNvSpPr>
            <a:spLocks noGrp="1" noChangeArrowheads="1"/>
          </p:cNvSpPr>
          <p:nvPr>
            <p:ph type="body" idx="1"/>
          </p:nvPr>
        </p:nvSpPr>
        <p:spPr/>
        <p:txBody>
          <a:bodyPr/>
          <a:lstStyle/>
          <a:p>
            <a:pPr eaLnBrk="1" hangingPunct="1">
              <a:buFont typeface="Wingdings" pitchFamily="2" charset="2"/>
              <a:buNone/>
              <a:defRPr/>
            </a:pPr>
            <a:r>
              <a:rPr lang="ru-RU" dirty="0"/>
              <a:t>   </a:t>
            </a:r>
            <a:r>
              <a:rPr lang="ru-RU" dirty="0">
                <a:latin typeface="Times New Roman" pitchFamily="18" charset="0"/>
                <a:cs typeface="Times New Roman" pitchFamily="18" charset="0"/>
              </a:rPr>
              <a:t>позволяют получить данные о спортивных интересах, раскрыть причинно-следственные связи формирования мотиваций к длительным занятиям спортом и высоким спортивным достижениям.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6E72C837-B613-25EF-52E6-CEEE17AF8A3B}"/>
              </a:ext>
            </a:extLst>
          </p:cNvPr>
          <p:cNvSpPr>
            <a:spLocks noGrp="1"/>
          </p:cNvSpPr>
          <p:nvPr>
            <p:ph idx="1"/>
          </p:nvPr>
        </p:nvSpPr>
        <p:spPr>
          <a:xfrm>
            <a:off x="457200" y="381000"/>
            <a:ext cx="8458200" cy="5745163"/>
          </a:xfrm>
        </p:spPr>
        <p:txBody>
          <a:bodyPr/>
          <a:lstStyle/>
          <a:p>
            <a:pPr>
              <a:defRPr/>
            </a:pPr>
            <a:r>
              <a:rPr lang="ru-RU" sz="2800" b="1" dirty="0">
                <a:latin typeface="Times New Roman" pitchFamily="18" charset="0"/>
                <a:cs typeface="Times New Roman" pitchFamily="18" charset="0"/>
              </a:rPr>
              <a:t>Социологические критерии отбора</a:t>
            </a:r>
            <a:r>
              <a:rPr lang="ru-RU" sz="2800" dirty="0">
                <a:latin typeface="Times New Roman" pitchFamily="18" charset="0"/>
                <a:cs typeface="Times New Roman" pitchFamily="18" charset="0"/>
              </a:rPr>
              <a:t> включают характеристику мотивов, интересов и запросов учащихся: показатели характеризующие формирующие влияние спорта, семьи, коллектива.</a:t>
            </a:r>
          </a:p>
          <a:p>
            <a:pPr>
              <a:defRPr/>
            </a:pPr>
            <a:r>
              <a:rPr lang="ru-RU" sz="2800" dirty="0">
                <a:latin typeface="Times New Roman" pitchFamily="18" charset="0"/>
                <a:cs typeface="Times New Roman" pitchFamily="18" charset="0"/>
              </a:rPr>
              <a:t> Эффективность отбора во многом зависит от своевременного и объективного выявления интереса детей и подростков к занятиям тем или иным видом спорта. </a:t>
            </a:r>
          </a:p>
          <a:p>
            <a:pPr>
              <a:defRPr/>
            </a:pPr>
            <a:r>
              <a:rPr lang="ru-RU" sz="2800" dirty="0">
                <a:latin typeface="Times New Roman" pitchFamily="18" charset="0"/>
                <a:cs typeface="Times New Roman" pitchFamily="18" charset="0"/>
              </a:rPr>
              <a:t>Важное значение имеет всесторонний анализ причин отсева юных спортсменов, проявивших задатки для успешного спортивного совершенствования на первых этапах многолетней тренировки.</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2AE8E-8DEC-B099-0E85-9E5CE93F4650}"/>
              </a:ext>
            </a:extLst>
          </p:cNvPr>
          <p:cNvSpPr>
            <a:spLocks noGrp="1"/>
          </p:cNvSpPr>
          <p:nvPr>
            <p:ph type="title"/>
          </p:nvPr>
        </p:nvSpPr>
        <p:spPr/>
        <p:txBody>
          <a:bodyPr/>
          <a:lstStyle/>
          <a:p>
            <a:pPr>
              <a:defRPr/>
            </a:pPr>
            <a:r>
              <a:rPr lang="ru-RU" sz="3200" dirty="0">
                <a:solidFill>
                  <a:schemeClr val="tx1"/>
                </a:solidFill>
                <a:latin typeface="Times New Roman" pitchFamily="18" charset="0"/>
                <a:cs typeface="Times New Roman" pitchFamily="18" charset="0"/>
              </a:rPr>
              <a:t>Вопрос 7</a:t>
            </a:r>
            <a:r>
              <a:rPr lang="ru-RU" sz="2800" dirty="0">
                <a:solidFill>
                  <a:schemeClr val="tx1"/>
                </a:solidFill>
                <a:latin typeface="Times New Roman" pitchFamily="18" charset="0"/>
                <a:cs typeface="Times New Roman" pitchFamily="18" charset="0"/>
              </a:rPr>
              <a:t>.    Спортивный талан  и наследственность:</a:t>
            </a:r>
            <a:endParaRPr lang="ru-RU" sz="2800" dirty="0">
              <a:solidFill>
                <a:schemeClr val="tx1"/>
              </a:solidFill>
            </a:endParaRPr>
          </a:p>
        </p:txBody>
      </p:sp>
      <p:sp>
        <p:nvSpPr>
          <p:cNvPr id="3" name="Содержимое 2">
            <a:extLst>
              <a:ext uri="{FF2B5EF4-FFF2-40B4-BE49-F238E27FC236}">
                <a16:creationId xmlns:a16="http://schemas.microsoft.com/office/drawing/2014/main" id="{DD2FF092-76D5-1AAE-B63A-B720019BE637}"/>
              </a:ext>
            </a:extLst>
          </p:cNvPr>
          <p:cNvSpPr>
            <a:spLocks noGrp="1"/>
          </p:cNvSpPr>
          <p:nvPr>
            <p:ph idx="1"/>
          </p:nvPr>
        </p:nvSpPr>
        <p:spPr/>
        <p:txBody>
          <a:bodyPr/>
          <a:lstStyle/>
          <a:p>
            <a:pPr eaLnBrk="1" hangingPunct="1">
              <a:lnSpc>
                <a:spcPct val="90000"/>
              </a:lnSpc>
              <a:buFont typeface="Wingdings" pitchFamily="2" charset="2"/>
              <a:buNone/>
              <a:defRPr/>
            </a:pPr>
            <a:r>
              <a:rPr lang="ru-RU" sz="2800" dirty="0">
                <a:latin typeface="Times New Roman" pitchFamily="18" charset="0"/>
                <a:cs typeface="Times New Roman" pitchFamily="18" charset="0"/>
              </a:rPr>
              <a:t>       эффективное сочетание генетически унаследованных признаков организма с успешной тренировочной деятельностью.</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12FD3CA8-F388-9526-87FB-13D662FBA08F}"/>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Наследственность и спортивная пригодность</a:t>
            </a:r>
          </a:p>
        </p:txBody>
      </p:sp>
      <p:sp>
        <p:nvSpPr>
          <p:cNvPr id="147459" name="Rectangle 3">
            <a:extLst>
              <a:ext uri="{FF2B5EF4-FFF2-40B4-BE49-F238E27FC236}">
                <a16:creationId xmlns:a16="http://schemas.microsoft.com/office/drawing/2014/main" id="{C4BE5F61-590B-4E5A-5883-A8E87E26C8A7}"/>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ru-RU" sz="2400" dirty="0"/>
              <a:t>    </a:t>
            </a:r>
            <a:r>
              <a:rPr lang="ru-RU" sz="2800" dirty="0">
                <a:latin typeface="Times New Roman" pitchFamily="18" charset="0"/>
                <a:cs typeface="Times New Roman" pitchFamily="18" charset="0"/>
              </a:rPr>
              <a:t>Человек – существо биосоциальное, и в нем всегда присутствует биологическое, наследственное, даруемое (или не даруемое) природой, а также социальное, приобретаемое им самим в процессе деятельности на основе того, что в нем уже заложено.</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Следует иметь в виду, что степень проявления наследуемого и приобретенного может быть различной, и это играет исключительно важную роль для определения спортивной пригодности, отбора и прогнозирования в дальнейшем спортивного результата.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992CD16C-0DD6-C3D9-BFFE-5E934F7DA49B}"/>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Наследственность и спортивная пригодность</a:t>
            </a:r>
          </a:p>
        </p:txBody>
      </p:sp>
      <p:sp>
        <p:nvSpPr>
          <p:cNvPr id="148483" name="Rectangle 3">
            <a:extLst>
              <a:ext uri="{FF2B5EF4-FFF2-40B4-BE49-F238E27FC236}">
                <a16:creationId xmlns:a16="http://schemas.microsoft.com/office/drawing/2014/main" id="{F93574D5-D0F7-C66E-1B2F-59E64A23A0E9}"/>
              </a:ext>
            </a:extLst>
          </p:cNvPr>
          <p:cNvSpPr>
            <a:spLocks noGrp="1" noChangeArrowheads="1"/>
          </p:cNvSpPr>
          <p:nvPr>
            <p:ph type="body" idx="1"/>
          </p:nvPr>
        </p:nvSpPr>
        <p:spPr/>
        <p:txBody>
          <a:bodyPr/>
          <a:lstStyle/>
          <a:p>
            <a:pPr algn="just" eaLnBrk="1" hangingPunct="1">
              <a:buFont typeface="Wingdings" pitchFamily="2" charset="2"/>
              <a:buNone/>
              <a:defRPr/>
            </a:pPr>
            <a:r>
              <a:rPr lang="ru-RU" sz="2800" dirty="0"/>
              <a:t>           </a:t>
            </a:r>
            <a:r>
              <a:rPr lang="ru-RU" sz="2800" dirty="0">
                <a:latin typeface="Times New Roman" pitchFamily="18" charset="0"/>
                <a:cs typeface="Times New Roman" pitchFamily="18" charset="0"/>
              </a:rPr>
              <a:t>Одним из таких факторов является конституционное строение тела, его антропометрические данные. </a:t>
            </a:r>
          </a:p>
          <a:p>
            <a:pPr algn="just" eaLnBrk="1" hangingPunct="1">
              <a:buFont typeface="Wingdings" pitchFamily="2" charset="2"/>
              <a:buNone/>
              <a:defRPr/>
            </a:pPr>
            <a:r>
              <a:rPr lang="ru-RU" sz="2800" dirty="0">
                <a:latin typeface="Times New Roman" pitchFamily="18" charset="0"/>
                <a:cs typeface="Times New Roman" pitchFamily="18" charset="0"/>
              </a:rPr>
              <a:t>         Причем наибольшее влияние наследственность оказывает на продольные размеры тела (длина туловища, верхних и нижних конечностей и др.), меньшее – на широтные размеры (ширина таза, бедер, плеч) и еще меньшее – на объемные размеры (обхват запястья, бедра, голени и др.).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8406F69-41C3-AC2B-5E76-2791C14CD0A9}"/>
              </a:ext>
            </a:extLst>
          </p:cNvPr>
          <p:cNvSpPr>
            <a:spLocks noGrp="1" noChangeArrowheads="1"/>
          </p:cNvSpPr>
          <p:nvPr>
            <p:ph type="title"/>
          </p:nvPr>
        </p:nvSpPr>
        <p:spPr>
          <a:xfrm>
            <a:off x="0" y="0"/>
            <a:ext cx="9144000" cy="620713"/>
          </a:xfrm>
        </p:spPr>
        <p:txBody>
          <a:bodyPr/>
          <a:lstStyle/>
          <a:p>
            <a:pPr algn="l">
              <a:defRPr/>
            </a:pPr>
            <a:r>
              <a:rPr lang="ru-RU" sz="2800" dirty="0">
                <a:solidFill>
                  <a:schemeClr val="tx1"/>
                </a:solidFill>
                <a:latin typeface="Times New Roman" pitchFamily="18" charset="0"/>
              </a:rPr>
              <a:t>Выбор наиболее стабильных в онтогенезе признаков</a:t>
            </a:r>
            <a:r>
              <a:rPr lang="ru-RU" sz="4000" dirty="0">
                <a:solidFill>
                  <a:schemeClr val="tx1"/>
                </a:solidFill>
              </a:rPr>
              <a:t> </a:t>
            </a:r>
          </a:p>
        </p:txBody>
      </p:sp>
      <p:graphicFrame>
        <p:nvGraphicFramePr>
          <p:cNvPr id="17467" name="Group 59">
            <a:extLst>
              <a:ext uri="{FF2B5EF4-FFF2-40B4-BE49-F238E27FC236}">
                <a16:creationId xmlns:a16="http://schemas.microsoft.com/office/drawing/2014/main" id="{2748136B-848C-701F-D30F-67FD48877374}"/>
              </a:ext>
            </a:extLst>
          </p:cNvPr>
          <p:cNvGraphicFramePr>
            <a:graphicFrameLocks noGrp="1"/>
          </p:cNvGraphicFramePr>
          <p:nvPr>
            <p:ph idx="1"/>
          </p:nvPr>
        </p:nvGraphicFramePr>
        <p:xfrm>
          <a:off x="0" y="620713"/>
          <a:ext cx="9144000" cy="6292851"/>
        </p:xfrm>
        <a:graphic>
          <a:graphicData uri="http://schemas.openxmlformats.org/drawingml/2006/table">
            <a:tbl>
              <a:tblPr/>
              <a:tblGrid>
                <a:gridCol w="2339975">
                  <a:extLst>
                    <a:ext uri="{9D8B030D-6E8A-4147-A177-3AD203B41FA5}">
                      <a16:colId xmlns:a16="http://schemas.microsoft.com/office/drawing/2014/main" val="20000"/>
                    </a:ext>
                  </a:extLst>
                </a:gridCol>
                <a:gridCol w="6804025">
                  <a:extLst>
                    <a:ext uri="{9D8B030D-6E8A-4147-A177-3AD203B41FA5}">
                      <a16:colId xmlns:a16="http://schemas.microsoft.com/office/drawing/2014/main" val="20001"/>
                    </a:ext>
                  </a:extLst>
                </a:gridCol>
              </a:tblGrid>
              <a:tr h="9297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dirty="0">
                          <a:ln>
                            <a:noFill/>
                          </a:ln>
                          <a:solidFill>
                            <a:schemeClr val="tx1"/>
                          </a:solidFill>
                          <a:effectLst>
                            <a:outerShdw blurRad="38100" dist="38100" dir="2700000" algn="tl">
                              <a:srgbClr val="000000"/>
                            </a:outerShdw>
                          </a:effectLst>
                          <a:latin typeface="Times New Roman Cyr" pitchFamily="18" charset="-52"/>
                        </a:rPr>
                        <a:t>Наследуемость</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dirty="0">
                          <a:ln>
                            <a:noFill/>
                          </a:ln>
                          <a:solidFill>
                            <a:schemeClr val="tx1"/>
                          </a:solidFill>
                          <a:effectLst>
                            <a:outerShdw blurRad="38100" dist="38100" dir="2700000" algn="tl">
                              <a:srgbClr val="000000"/>
                            </a:outerShdw>
                          </a:effectLst>
                          <a:latin typeface="Times New Roman Cyr" pitchFamily="18" charset="-52"/>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Морфометрический признак</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94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85-90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Длина тела, длина верхних и нижних конечностей</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1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80-85</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dirty="0">
                          <a:ln>
                            <a:noFill/>
                          </a:ln>
                          <a:solidFill>
                            <a:schemeClr val="tx1"/>
                          </a:solidFill>
                          <a:effectLst>
                            <a:outerShdw blurRad="38100" dist="38100" dir="2700000" algn="tl">
                              <a:srgbClr val="000000"/>
                            </a:outerShdw>
                          </a:effectLst>
                          <a:latin typeface="Times New Roman Cyr" pitchFamily="18" charset="-52"/>
                        </a:rPr>
                        <a:t>Длина туловища, плеч и предплечья, бедра и голени</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4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70-80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Масса тела, ширина таза и бедер, ширина плечевой кости и колена</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72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60-70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Ширина плеч, голени и запястья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940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a:ln>
                            <a:noFill/>
                          </a:ln>
                          <a:solidFill>
                            <a:schemeClr val="tx1"/>
                          </a:solidFill>
                          <a:effectLst>
                            <a:outerShdw blurRad="38100" dist="38100" dir="2700000" algn="tl">
                              <a:srgbClr val="000000"/>
                            </a:outerShdw>
                          </a:effectLst>
                          <a:latin typeface="Times New Roman Cyr" pitchFamily="18" charset="-52"/>
                        </a:rPr>
                        <a:t>60 и менее</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ru-RU" sz="2500" b="1" i="0" u="none" strike="noStrike" cap="none" normalizeH="0" baseline="0" dirty="0">
                          <a:ln>
                            <a:noFill/>
                          </a:ln>
                          <a:solidFill>
                            <a:schemeClr val="tx1"/>
                          </a:solidFill>
                          <a:effectLst>
                            <a:outerShdw blurRad="38100" dist="38100" dir="2700000" algn="tl">
                              <a:srgbClr val="000000"/>
                            </a:outerShdw>
                          </a:effectLst>
                          <a:latin typeface="Times New Roman Cyr" pitchFamily="18" charset="-52"/>
                        </a:rPr>
                        <a:t>Обхват запястья, лодыжки, бедра и голени, плеча и  предплечья, обхват шеи, талии и ягодиц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90DDBDDA-122E-F2C5-EEF2-7D385ECF596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В соответствии с ней выделяются четыре основных типа: астеноидный, торакальный, мышечный и дигестивный.</a:t>
            </a:r>
            <a:endParaRPr lang="ru-RU" altLang="ru-RU"/>
          </a:p>
        </p:txBody>
      </p:sp>
      <p:sp>
        <p:nvSpPr>
          <p:cNvPr id="81923" name="Rectangle 2">
            <a:extLst>
              <a:ext uri="{FF2B5EF4-FFF2-40B4-BE49-F238E27FC236}">
                <a16:creationId xmlns:a16="http://schemas.microsoft.com/office/drawing/2014/main" id="{39BE6181-C6E4-9EB1-4B4F-FC53438E00C6}"/>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В соответствии с ней выделяются четыре основных типа: астеноидный, торакальный, мышечный и дигестивный.</a:t>
            </a:r>
            <a:endParaRPr lang="ru-RU" altLang="ru-RU"/>
          </a:p>
        </p:txBody>
      </p:sp>
      <p:sp>
        <p:nvSpPr>
          <p:cNvPr id="81924" name="Rectangle 3">
            <a:extLst>
              <a:ext uri="{FF2B5EF4-FFF2-40B4-BE49-F238E27FC236}">
                <a16:creationId xmlns:a16="http://schemas.microsoft.com/office/drawing/2014/main" id="{8E25641E-7110-F79B-F43B-BCBF3209E5E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В соответствии с ней выделяются четыре основных типа: астеноидный, торакальный, мышечный и дигестивный.</a:t>
            </a:r>
            <a:endParaRPr lang="ru-RU" altLang="ru-RU"/>
          </a:p>
        </p:txBody>
      </p:sp>
      <p:sp>
        <p:nvSpPr>
          <p:cNvPr id="81925" name="Rectangle 4">
            <a:extLst>
              <a:ext uri="{FF2B5EF4-FFF2-40B4-BE49-F238E27FC236}">
                <a16:creationId xmlns:a16="http://schemas.microsoft.com/office/drawing/2014/main" id="{97D91BCB-D9FE-99CE-D385-3A0C597326D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В соответствии с ней выделяются четыре основных типа: астеноидный, торакальный, мышечный и дигестивный.</a:t>
            </a:r>
            <a:endParaRPr lang="ru-RU" altLang="ru-RU"/>
          </a:p>
        </p:txBody>
      </p:sp>
      <p:sp>
        <p:nvSpPr>
          <p:cNvPr id="81926" name="Rectangle 5">
            <a:extLst>
              <a:ext uri="{FF2B5EF4-FFF2-40B4-BE49-F238E27FC236}">
                <a16:creationId xmlns:a16="http://schemas.microsoft.com/office/drawing/2014/main" id="{DD805D17-5B37-3757-E5F8-9341315D866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В соответствии с ней выделяются четыре основных типа: астеноидный, торакальный, мышечный и дигестивный.</a:t>
            </a:r>
            <a:endParaRPr lang="ru-RU" altLang="ru-RU"/>
          </a:p>
        </p:txBody>
      </p:sp>
      <p:sp>
        <p:nvSpPr>
          <p:cNvPr id="81927" name="Прямоугольник 10">
            <a:extLst>
              <a:ext uri="{FF2B5EF4-FFF2-40B4-BE49-F238E27FC236}">
                <a16:creationId xmlns:a16="http://schemas.microsoft.com/office/drawing/2014/main" id="{5AACF6F3-2418-BC52-731D-607B83931606}"/>
              </a:ext>
            </a:extLst>
          </p:cNvPr>
          <p:cNvSpPr>
            <a:spLocks noChangeArrowheads="1"/>
          </p:cNvSpPr>
          <p:nvPr/>
        </p:nvSpPr>
        <p:spPr bwMode="auto">
          <a:xfrm>
            <a:off x="533400" y="304800"/>
            <a:ext cx="82296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b="1">
                <a:latin typeface="Times New Roman" panose="02020603050405020304" pitchFamily="18" charset="0"/>
                <a:cs typeface="Times New Roman" panose="02020603050405020304" pitchFamily="18" charset="0"/>
              </a:rPr>
              <a:t>В российской медицинской практике телосложение детей и подростков часто определяется по схеме</a:t>
            </a:r>
          </a:p>
          <a:p>
            <a:pPr eaLnBrk="1" hangingPunct="1"/>
            <a:r>
              <a:rPr lang="ru-RU" altLang="ru-RU" b="1">
                <a:latin typeface="Times New Roman" panose="02020603050405020304" pitchFamily="18" charset="0"/>
                <a:cs typeface="Times New Roman" panose="02020603050405020304" pitchFamily="18" charset="0"/>
              </a:rPr>
              <a:t>             В.Г. Штефко и А.Д. Островского. </a:t>
            </a:r>
          </a:p>
          <a:p>
            <a:pPr eaLnBrk="1" hangingPunct="1"/>
            <a:r>
              <a:rPr lang="ru-RU" altLang="ru-RU">
                <a:latin typeface="Times New Roman" panose="02020603050405020304" pitchFamily="18" charset="0"/>
                <a:cs typeface="Times New Roman" panose="02020603050405020304" pitchFamily="18" charset="0"/>
              </a:rPr>
              <a:t>В соответствии с ней выделяются четыре основных типа: астеноидный (а), торакальный (б), мышечный (в) и дигестивный (г)</a:t>
            </a:r>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a:p>
            <a:pPr eaLnBrk="1" hangingPunct="1"/>
            <a:endParaRPr lang="ru-RU" altLang="ru-RU"/>
          </a:p>
        </p:txBody>
      </p:sp>
      <p:sp>
        <p:nvSpPr>
          <p:cNvPr id="81928" name="AutoShape 9" descr="https://avatars.mds.yandex.net/i?id=c55c588be13284878a26dc7587ac2764e96f488a-6661455-images-thumbs&amp;n=13">
            <a:extLst>
              <a:ext uri="{FF2B5EF4-FFF2-40B4-BE49-F238E27FC236}">
                <a16:creationId xmlns:a16="http://schemas.microsoft.com/office/drawing/2014/main" id="{6F16B004-EE75-9EC1-74F2-BE387BD73181}"/>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endParaRPr lang="ru-RU" altLang="ru-RU"/>
          </a:p>
        </p:txBody>
      </p:sp>
      <p:pic>
        <p:nvPicPr>
          <p:cNvPr id="81929" name="Picture 11" descr="C:\Documents and Settings\Sportgames_zav\Рабочий стол\2023-24\Сириус\ocr.jpg">
            <a:extLst>
              <a:ext uri="{FF2B5EF4-FFF2-40B4-BE49-F238E27FC236}">
                <a16:creationId xmlns:a16="http://schemas.microsoft.com/office/drawing/2014/main" id="{38CA5AC0-A30C-A45D-3111-21540725D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46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Прямоугольник 3">
            <a:extLst>
              <a:ext uri="{FF2B5EF4-FFF2-40B4-BE49-F238E27FC236}">
                <a16:creationId xmlns:a16="http://schemas.microsoft.com/office/drawing/2014/main" id="{A55D9D66-27DF-ECB7-F275-3B09A40E3DDA}"/>
              </a:ext>
            </a:extLst>
          </p:cNvPr>
          <p:cNvSpPr>
            <a:spLocks noChangeArrowheads="1"/>
          </p:cNvSpPr>
          <p:nvPr/>
        </p:nvSpPr>
        <p:spPr bwMode="auto">
          <a:xfrm>
            <a:off x="609600" y="457200"/>
            <a:ext cx="80010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                Астеноидный тип </a:t>
            </a:r>
          </a:p>
          <a:p>
            <a:pPr eaLnBrk="1" hangingPunct="1"/>
            <a:br>
              <a:rPr lang="ru-RU" altLang="ru-RU">
                <a:latin typeface="Times New Roman" panose="02020603050405020304" pitchFamily="18" charset="0"/>
                <a:cs typeface="Times New Roman" panose="02020603050405020304" pitchFamily="18" charset="0"/>
              </a:rPr>
            </a:br>
            <a:r>
              <a:rPr lang="ru-RU" altLang="ru-RU" sz="2000">
                <a:latin typeface="Times New Roman" panose="02020603050405020304" pitchFamily="18" charset="0"/>
                <a:cs typeface="Times New Roman" panose="02020603050405020304" pitchFamily="18" charset="0"/>
              </a:rPr>
              <a:t>       </a:t>
            </a:r>
            <a:r>
              <a:rPr lang="ru-RU" altLang="ru-RU" b="1" i="1">
                <a:latin typeface="Times New Roman" panose="02020603050405020304" pitchFamily="18" charset="0"/>
                <a:cs typeface="Times New Roman" panose="02020603050405020304" pitchFamily="18" charset="0"/>
              </a:rPr>
              <a:t>Характерны</a:t>
            </a:r>
            <a:r>
              <a:rPr lang="ru-RU" altLang="ru-RU">
                <a:latin typeface="Times New Roman" panose="02020603050405020304" pitchFamily="18" charset="0"/>
                <a:cs typeface="Times New Roman" panose="02020603050405020304" pitchFamily="18" charset="0"/>
              </a:rPr>
              <a:t> малоразвитыми мышцами, худощавостью, стройностью, длинными и тонкими конечностями, узкой грудной клеткой. В большинстве случаев  у детей сутулая спина с резко выступающими лопатками. </a:t>
            </a:r>
            <a:endParaRPr lang="ru-RU" altLang="ru-RU" sz="2000">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    Циклические виды спорта: гребля, конькобежный спорт, бег, спортивная ходьба,  прыжки (в высоту и длину), лыжные гонки, биатлон, плавание, велоспорт, балет, фехтование, гольф. </a:t>
            </a:r>
          </a:p>
          <a:p>
            <a:pPr eaLnBrk="1" hangingPunct="1"/>
            <a:r>
              <a:rPr lang="ru-RU" altLang="ru-RU">
                <a:latin typeface="Times New Roman" panose="02020603050405020304" pitchFamily="18" charset="0"/>
                <a:cs typeface="Times New Roman" panose="02020603050405020304" pitchFamily="18" charset="0"/>
              </a:rPr>
              <a:t>      Высокий рост астеноидных детей находит прекрасное применение в баскетболе, а также в художественной гимнастике, где  выступления изящно сложенных высоких девочек этого типа наиболее эффектны.</a:t>
            </a:r>
          </a:p>
          <a:p>
            <a:pPr eaLnBrk="1" hangingPunct="1"/>
            <a:r>
              <a:rPr lang="ru-RU" altLang="ru-RU" sz="2000">
                <a:latin typeface="Times New Roman" panose="02020603050405020304" pitchFamily="18" charset="0"/>
                <a:cs typeface="Times New Roman" panose="02020603050405020304" pitchFamily="18" charset="0"/>
              </a:rPr>
              <a:t> </a:t>
            </a: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endParaRPr lang="ru-RU" altLang="ru-RU">
              <a:latin typeface="Times New Roman" panose="02020603050405020304" pitchFamily="18" charset="0"/>
              <a:cs typeface="Times New Roman" panose="02020603050405020304" pitchFamily="18" charset="0"/>
            </a:endParaRPr>
          </a:p>
          <a:p>
            <a:pPr eaLnBrk="1" hangingPunct="1"/>
            <a:br>
              <a:rPr lang="ru-RU" altLang="ru-RU">
                <a:latin typeface="Times New Roman" panose="02020603050405020304" pitchFamily="18" charset="0"/>
                <a:cs typeface="Times New Roman" panose="02020603050405020304" pitchFamily="18" charset="0"/>
              </a:rPr>
            </a:br>
            <a:endParaRPr lang="ru-RU"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12">
            <a:extLst>
              <a:ext uri="{FF2B5EF4-FFF2-40B4-BE49-F238E27FC236}">
                <a16:creationId xmlns:a16="http://schemas.microsoft.com/office/drawing/2014/main" id="{73C9BF84-52D0-6221-6090-257F669B1E96}"/>
              </a:ext>
            </a:extLst>
          </p:cNvPr>
          <p:cNvGraphicFramePr>
            <a:graphicFrameLocks noGrp="1"/>
          </p:cNvGraphicFramePr>
          <p:nvPr>
            <p:ph idx="1"/>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Прямоугольник 3">
            <a:extLst>
              <a:ext uri="{FF2B5EF4-FFF2-40B4-BE49-F238E27FC236}">
                <a16:creationId xmlns:a16="http://schemas.microsoft.com/office/drawing/2014/main" id="{3251CE4E-31B1-54CD-ECDB-9E58E00ABD78}"/>
              </a:ext>
            </a:extLst>
          </p:cNvPr>
          <p:cNvSpPr>
            <a:spLocks noChangeArrowheads="1"/>
          </p:cNvSpPr>
          <p:nvPr/>
        </p:nvSpPr>
        <p:spPr bwMode="auto">
          <a:xfrm>
            <a:off x="990600" y="8382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endParaRPr lang="ru-RU" altLang="ru-RU" sz="2000">
              <a:latin typeface="Times New Roman" panose="02020603050405020304" pitchFamily="18" charset="0"/>
              <a:cs typeface="Times New Roman" panose="02020603050405020304" pitchFamily="18" charset="0"/>
            </a:endParaRPr>
          </a:p>
          <a:p>
            <a:pPr eaLnBrk="1" hangingPunct="1"/>
            <a:r>
              <a:rPr lang="ru-RU" altLang="ru-RU" sz="2000">
                <a:latin typeface="Times New Roman" panose="02020603050405020304" pitchFamily="18" charset="0"/>
                <a:cs typeface="Times New Roman" panose="02020603050405020304" pitchFamily="18" charset="0"/>
              </a:rPr>
              <a:t> </a:t>
            </a:r>
          </a:p>
        </p:txBody>
      </p:sp>
      <p:sp>
        <p:nvSpPr>
          <p:cNvPr id="83971" name="Rectangle 1">
            <a:extLst>
              <a:ext uri="{FF2B5EF4-FFF2-40B4-BE49-F238E27FC236}">
                <a16:creationId xmlns:a16="http://schemas.microsoft.com/office/drawing/2014/main" id="{C774674E-B553-0665-8724-F68CFF6059E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Астеноидный тип отличается малоразвитыми мышцами, худощавостью, стройностью, длинными и тонкими конечностями, узкой грудной клеткой. В большинстве случаев здесь у детей сутулая спина с резко выступающими лопатками. Чаще всего таким ребятам немного неуютно в своем теле из-за обманчивой неуклюжести. И тут необходимо найти не только правильный вид спорта, но и коллектив, где ребенок сможет психологически почувствовать себя комфортно.</a:t>
            </a:r>
            <a:endParaRPr lang="ru-RU" altLang="ru-RU"/>
          </a:p>
        </p:txBody>
      </p:sp>
      <p:sp>
        <p:nvSpPr>
          <p:cNvPr id="83972" name="Rectangle 2">
            <a:extLst>
              <a:ext uri="{FF2B5EF4-FFF2-40B4-BE49-F238E27FC236}">
                <a16:creationId xmlns:a16="http://schemas.microsoft.com/office/drawing/2014/main" id="{234DF0E3-9D69-0D5E-1D3D-8E39464AFE0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Астеноидный тип отличается малоразвитыми мышцами, худощавостью, стройностью, длинными и тонкими конечностями, узкой грудной клеткой. В большинстве случаев здесь у детей сутулая спина с резко выступающими лопатками. Чаще всего таким ребятам немного неуютно в своем теле из-за обманчивой неуклюжести. И тут необходимо найти не только правильный вид спорта, но и коллектив, где ребенок сможет психологически почувствовать себя комфортно.</a:t>
            </a:r>
            <a:endParaRPr lang="ru-RU" altLang="ru-RU"/>
          </a:p>
        </p:txBody>
      </p:sp>
      <p:sp>
        <p:nvSpPr>
          <p:cNvPr id="83973" name="Прямоугольник 7">
            <a:extLst>
              <a:ext uri="{FF2B5EF4-FFF2-40B4-BE49-F238E27FC236}">
                <a16:creationId xmlns:a16="http://schemas.microsoft.com/office/drawing/2014/main" id="{C6CA9A82-2276-27EE-587B-B0EF862A158E}"/>
              </a:ext>
            </a:extLst>
          </p:cNvPr>
          <p:cNvSpPr>
            <a:spLocks noChangeArrowheads="1"/>
          </p:cNvSpPr>
          <p:nvPr/>
        </p:nvSpPr>
        <p:spPr bwMode="auto">
          <a:xfrm>
            <a:off x="838200" y="5334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br>
              <a:rPr lang="ru-RU" altLang="ru-RU" sz="1800">
                <a:latin typeface="Times New Roman" panose="02020603050405020304" pitchFamily="18" charset="0"/>
                <a:cs typeface="Times New Roman" panose="02020603050405020304" pitchFamily="18" charset="0"/>
              </a:rPr>
            </a:br>
            <a:r>
              <a:rPr lang="ru-RU" altLang="ru-RU" sz="3200">
                <a:latin typeface="Times New Roman" panose="02020603050405020304" pitchFamily="18" charset="0"/>
                <a:cs typeface="Times New Roman" panose="02020603050405020304" pitchFamily="18" charset="0"/>
              </a:rPr>
              <a:t>               </a:t>
            </a:r>
            <a:r>
              <a:rPr lang="ru-RU" altLang="ru-RU" sz="3200" b="1">
                <a:latin typeface="Times New Roman" panose="02020603050405020304" pitchFamily="18" charset="0"/>
                <a:cs typeface="Times New Roman" panose="02020603050405020304" pitchFamily="18" charset="0"/>
              </a:rPr>
              <a:t>Торакальный тип</a:t>
            </a:r>
            <a:br>
              <a:rPr lang="ru-RU" altLang="ru-RU" sz="3200" b="1">
                <a:latin typeface="Times New Roman" panose="02020603050405020304" pitchFamily="18" charset="0"/>
                <a:cs typeface="Times New Roman" panose="02020603050405020304" pitchFamily="18" charset="0"/>
              </a:rPr>
            </a:br>
            <a:br>
              <a:rPr lang="ru-RU" altLang="ru-RU" sz="3200">
                <a:latin typeface="Times New Roman" panose="02020603050405020304" pitchFamily="18" charset="0"/>
                <a:cs typeface="Times New Roman" panose="02020603050405020304" pitchFamily="18" charset="0"/>
              </a:rPr>
            </a:br>
            <a:br>
              <a:rPr lang="ru-RU" altLang="ru-RU">
                <a:latin typeface="Times New Roman" panose="02020603050405020304" pitchFamily="18" charset="0"/>
                <a:cs typeface="Times New Roman" panose="02020603050405020304" pitchFamily="18" charset="0"/>
              </a:rPr>
            </a:br>
            <a:endParaRPr lang="ru-RU" altLang="ru-RU"/>
          </a:p>
        </p:txBody>
      </p:sp>
      <p:sp>
        <p:nvSpPr>
          <p:cNvPr id="83974" name="Прямоугольник 9">
            <a:extLst>
              <a:ext uri="{FF2B5EF4-FFF2-40B4-BE49-F238E27FC236}">
                <a16:creationId xmlns:a16="http://schemas.microsoft.com/office/drawing/2014/main" id="{EF77C746-B7C3-F985-6A29-5C4E76520280}"/>
              </a:ext>
            </a:extLst>
          </p:cNvPr>
          <p:cNvSpPr>
            <a:spLocks noChangeArrowheads="1"/>
          </p:cNvSpPr>
          <p:nvPr/>
        </p:nvSpPr>
        <p:spPr bwMode="auto">
          <a:xfrm>
            <a:off x="457200" y="1447800"/>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Характерны:</a:t>
            </a:r>
            <a:r>
              <a:rPr lang="ru-RU" altLang="ru-RU">
                <a:latin typeface="Times New Roman" panose="02020603050405020304" pitchFamily="18" charset="0"/>
                <a:cs typeface="Times New Roman" panose="02020603050405020304" pitchFamily="18" charset="0"/>
              </a:rPr>
              <a:t> широкая грудная клетка, равные по ширине плечи и таз, средняя развитость мышечной массы. </a:t>
            </a:r>
          </a:p>
          <a:p>
            <a:pPr eaLnBrk="1" hangingPunct="1"/>
            <a:r>
              <a:rPr lang="ru-RU" altLang="ru-RU">
                <a:latin typeface="Times New Roman" panose="02020603050405020304" pitchFamily="18" charset="0"/>
                <a:cs typeface="Times New Roman" panose="02020603050405020304" pitchFamily="18" charset="0"/>
              </a:rPr>
              <a:t>   Такие дети очень активны и энергичны. </a:t>
            </a:r>
          </a:p>
          <a:p>
            <a:pPr eaLnBrk="1" hangingPunct="1"/>
            <a:r>
              <a:rPr lang="ru-RU" altLang="ru-RU">
                <a:latin typeface="Times New Roman" panose="02020603050405020304" pitchFamily="18" charset="0"/>
                <a:cs typeface="Times New Roman" panose="02020603050405020304" pitchFamily="18" charset="0"/>
              </a:rPr>
              <a:t>   Наибольших успехов могут добиваться  в циклических видах спорта, где важны скоростные навыки и выносливость: в беге, плавании, гребле, биатлоне, гонках и так далее.</a:t>
            </a:r>
          </a:p>
          <a:p>
            <a:pPr eaLnBrk="1" hangingPunct="1"/>
            <a:r>
              <a:rPr lang="ru-RU" altLang="ru-RU">
                <a:latin typeface="Times New Roman" panose="02020603050405020304" pitchFamily="18" charset="0"/>
                <a:cs typeface="Times New Roman" panose="02020603050405020304" pitchFamily="18" charset="0"/>
              </a:rPr>
              <a:t>   В сложнокоординационных видах спорта могут добиться успеха : акробатика, водный слалом, прыжки в воду с трамплина, с шестом, на батуте), футбол, фигурное катание, капоэйра, синхронное плавание, кайтинг, скоростной спуск на байдарках, балет, гольф.</a:t>
            </a:r>
          </a:p>
          <a:p>
            <a:pPr eaLnBrk="1" hangingPunct="1"/>
            <a:r>
              <a:rPr lang="ru-RU" altLang="ru-RU"/>
              <a:t> </a:t>
            </a:r>
          </a:p>
          <a:p>
            <a:pPr eaLnBrk="1" hangingPunct="1"/>
            <a:endParaRPr lang="ru-RU" altLang="ru-RU"/>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Прямоугольник 4">
            <a:extLst>
              <a:ext uri="{FF2B5EF4-FFF2-40B4-BE49-F238E27FC236}">
                <a16:creationId xmlns:a16="http://schemas.microsoft.com/office/drawing/2014/main" id="{F592F12F-BB4F-B178-3C73-42F71B38F80B}"/>
              </a:ext>
            </a:extLst>
          </p:cNvPr>
          <p:cNvSpPr>
            <a:spLocks noChangeArrowheads="1"/>
          </p:cNvSpPr>
          <p:nvPr/>
        </p:nvSpPr>
        <p:spPr bwMode="auto">
          <a:xfrm>
            <a:off x="533400" y="457200"/>
            <a:ext cx="8229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sz="3200" b="1" i="1">
                <a:latin typeface="Times New Roman" panose="02020603050405020304" pitchFamily="18" charset="0"/>
                <a:cs typeface="Times New Roman" panose="02020603050405020304" pitchFamily="18" charset="0"/>
              </a:rPr>
              <a:t>                      </a:t>
            </a:r>
            <a:r>
              <a:rPr lang="ru-RU" altLang="ru-RU" sz="3200" b="1">
                <a:latin typeface="Times New Roman" panose="02020603050405020304" pitchFamily="18" charset="0"/>
                <a:cs typeface="Times New Roman" panose="02020603050405020304" pitchFamily="18" charset="0"/>
              </a:rPr>
              <a:t> Дигестивный тип </a:t>
            </a:r>
          </a:p>
          <a:p>
            <a:pPr eaLnBrk="1" hangingPunct="1"/>
            <a:endParaRPr lang="ru-RU" altLang="ru-RU" sz="2800" b="1">
              <a:latin typeface="Times New Roman" panose="02020603050405020304" pitchFamily="18" charset="0"/>
              <a:cs typeface="Times New Roman" panose="02020603050405020304" pitchFamily="18" charset="0"/>
            </a:endParaRPr>
          </a:p>
          <a:p>
            <a:pPr eaLnBrk="1" hangingPunct="1"/>
            <a:r>
              <a:rPr lang="ru-RU" altLang="ru-RU" b="1" i="1">
                <a:latin typeface="Times New Roman" panose="02020603050405020304" pitchFamily="18" charset="0"/>
                <a:cs typeface="Times New Roman" panose="02020603050405020304" pitchFamily="18" charset="0"/>
              </a:rPr>
              <a:t>Характерно</a:t>
            </a:r>
            <a:r>
              <a:rPr lang="ru-RU" altLang="ru-RU">
                <a:latin typeface="Times New Roman" panose="02020603050405020304" pitchFamily="18" charset="0"/>
                <a:cs typeface="Times New Roman" panose="02020603050405020304" pitchFamily="18" charset="0"/>
              </a:rPr>
              <a:t> преобладанием жировой массы над мышечной, невысокий рост, широкая грудью, выраженный живот. </a:t>
            </a:r>
          </a:p>
          <a:p>
            <a:pPr eaLnBrk="1" hangingPunct="1"/>
            <a:r>
              <a:rPr lang="ru-RU" altLang="ru-RU">
                <a:latin typeface="Times New Roman" panose="02020603050405020304" pitchFamily="18" charset="0"/>
                <a:cs typeface="Times New Roman" panose="02020603050405020304" pitchFamily="18" charset="0"/>
              </a:rPr>
              <a:t>      Дети малоподвижны и медлительны. Активные занятия на протяжении долгого периода времени не только не принесут такому ребенку удовольствия, но и могут навсегда отбить у него желание заниматься спортом.</a:t>
            </a:r>
          </a:p>
          <a:p>
            <a:pPr eaLnBrk="1" hangingPunct="1"/>
            <a:endParaRPr lang="ru-RU" altLang="ru-RU">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      Могут проявить себя в тяжелой атлетике, спортивных единоборствах, метании, атлетической гимнастике. </a:t>
            </a:r>
          </a:p>
          <a:p>
            <a:pPr eaLnBrk="1" hangingPunct="1"/>
            <a:r>
              <a:rPr lang="ru-RU" altLang="ru-RU">
                <a:latin typeface="Times New Roman" panose="02020603050405020304" pitchFamily="18" charset="0"/>
                <a:cs typeface="Times New Roman" panose="02020603050405020304" pitchFamily="18" charset="0"/>
              </a:rPr>
              <a:t>В хоккее (где лишний вес – это плюс)  - в амплуа защитника. В  технических видах спорта: авиамоделирование, стрельба, мотоспорт.</a:t>
            </a:r>
          </a:p>
          <a:p>
            <a:pPr eaLnBrk="1" hangingPunct="1"/>
            <a:r>
              <a:rPr lang="ru-RU" altLang="ru-RU">
                <a:latin typeface="Times New Roman" panose="02020603050405020304" pitchFamily="18" charset="0"/>
                <a:cs typeface="Times New Roman" panose="02020603050405020304" pitchFamily="18"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19FEF437-DB01-C9E4-9FCF-E0319DDF45E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Дети мышечного типа телосложения </a:t>
            </a:r>
            <a:r>
              <a:rPr lang="ru-RU" altLang="ru-RU" sz="1000">
                <a:solidFill>
                  <a:srgbClr val="222222"/>
                </a:solidFill>
                <a:latin typeface="Calibri" panose="020F0502020204030204" pitchFamily="34" charset="0"/>
                <a:cs typeface="Times New Roman" panose="02020603050405020304" pitchFamily="18" charset="0"/>
              </a:rPr>
              <a:t>–</a:t>
            </a:r>
            <a:r>
              <a:rPr lang="ru-RU" altLang="ru-RU" sz="1000">
                <a:solidFill>
                  <a:srgbClr val="222222"/>
                </a:solidFill>
                <a:latin typeface="Arial" panose="020B0604020202020204" pitchFamily="34" charset="0"/>
                <a:cs typeface="Times New Roman" panose="02020603050405020304" pitchFamily="18" charset="0"/>
              </a:rPr>
              <a:t> наиболее способные в спорте. Имея массивный скелет, хорошо развитую мышечную массу, они выносливы и сильны. Им хорошо удаются</a:t>
            </a:r>
            <a:r>
              <a:rPr lang="ru-RU" altLang="ru-RU" sz="1000">
                <a:solidFill>
                  <a:srgbClr val="222222"/>
                </a:solidFill>
                <a:latin typeface="Calibri" panose="020F0502020204030204" pitchFamily="34" charset="0"/>
                <a:cs typeface="Times New Roman" panose="02020603050405020304" pitchFamily="18" charset="0"/>
              </a:rPr>
              <a:t> </a:t>
            </a:r>
            <a:r>
              <a:rPr lang="ru-RU" altLang="ru-RU" sz="1000">
                <a:solidFill>
                  <a:srgbClr val="222222"/>
                </a:solidFill>
                <a:latin typeface="Arial" panose="020B0604020202020204" pitchFamily="34" charset="0"/>
                <a:cs typeface="Times New Roman" panose="02020603050405020304" pitchFamily="18" charset="0"/>
              </a:rPr>
              <a:t> цикличные виды спорта, направленные на развитие скорости, а также силовые виды спорта (тяжелая атлетика, пауэрлифтинг, культуризм), сложнокоординационные, экстремальные (альпинизм, скалолазание). Если ваш ребенок относится к мышечному типу телосложения, он может стать звездой и игровых видов спорта: футбол, тенниса, хоккея, капоэйра, водного поло, WorkOut, фехтование (сабля, меч), единоборства. В этих видах спорта такие выносливые и сильные дети достигают наибольших успехов.</a:t>
            </a:r>
            <a:endParaRPr lang="ru-RU" altLang="ru-RU"/>
          </a:p>
        </p:txBody>
      </p:sp>
      <p:sp>
        <p:nvSpPr>
          <p:cNvPr id="86019" name="Прямоугольник 4">
            <a:extLst>
              <a:ext uri="{FF2B5EF4-FFF2-40B4-BE49-F238E27FC236}">
                <a16:creationId xmlns:a16="http://schemas.microsoft.com/office/drawing/2014/main" id="{DC01BF09-E497-91AE-C1EF-30B577ACFE00}"/>
              </a:ext>
            </a:extLst>
          </p:cNvPr>
          <p:cNvSpPr>
            <a:spLocks noChangeArrowheads="1"/>
          </p:cNvSpPr>
          <p:nvPr/>
        </p:nvSpPr>
        <p:spPr bwMode="auto">
          <a:xfrm>
            <a:off x="609600" y="381000"/>
            <a:ext cx="8077200"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                    Мышечный  тип</a:t>
            </a:r>
          </a:p>
          <a:p>
            <a:pPr eaLnBrk="1" hangingPunct="1"/>
            <a:endParaRPr lang="ru-RU" altLang="ru-RU" sz="3200" b="1">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     </a:t>
            </a:r>
            <a:r>
              <a:rPr lang="ru-RU" altLang="ru-RU" b="1" i="1">
                <a:latin typeface="Times New Roman" panose="02020603050405020304" pitchFamily="18" charset="0"/>
                <a:cs typeface="Times New Roman" panose="02020603050405020304" pitchFamily="18" charset="0"/>
              </a:rPr>
              <a:t>Характерно</a:t>
            </a:r>
            <a:r>
              <a:rPr lang="ru-RU" altLang="ru-RU">
                <a:latin typeface="Times New Roman" panose="02020603050405020304" pitchFamily="18" charset="0"/>
                <a:cs typeface="Times New Roman" panose="02020603050405020304" pitchFamily="18" charset="0"/>
              </a:rPr>
              <a:t>: имеют массивный скелет, хорошо развитую мышечную массу; они выносливы и сильны.</a:t>
            </a:r>
          </a:p>
          <a:p>
            <a:pPr eaLnBrk="1" hangingPunct="1"/>
            <a:r>
              <a:rPr lang="ru-RU" altLang="ru-RU">
                <a:latin typeface="Times New Roman" panose="02020603050405020304" pitchFamily="18" charset="0"/>
                <a:cs typeface="Times New Roman" panose="02020603050405020304" pitchFamily="18" charset="0"/>
              </a:rPr>
              <a:t>       Им хорошо удаются  цикличные виды спорта, направленные на развитие скорости, а также силовые виды спорта (тяжелая атлетика, пауэрлифтинг).                Сложнокоординационные, экстремальные виды спорта  (альпинизм, скалолазание). </a:t>
            </a:r>
          </a:p>
          <a:p>
            <a:pPr eaLnBrk="1" hangingPunct="1"/>
            <a:r>
              <a:rPr lang="ru-RU" altLang="ru-RU">
                <a:latin typeface="Times New Roman" panose="02020603050405020304" pitchFamily="18" charset="0"/>
                <a:cs typeface="Times New Roman" panose="02020603050405020304" pitchFamily="18" charset="0"/>
              </a:rPr>
              <a:t>      Представители этого типа  могут стать «звездами» в игровых видов спорта: футбол, теннис, хоккей, капоэйра, водное поло. В фехтование (сабля, меч), единоборствах. </a:t>
            </a:r>
          </a:p>
          <a:p>
            <a:pPr eaLnBrk="1" hangingPunct="1"/>
            <a:r>
              <a:rPr lang="ru-RU" altLang="ru-RU">
                <a:latin typeface="Times New Roman" panose="02020603050405020304" pitchFamily="18" charset="0"/>
                <a:cs typeface="Times New Roman" panose="02020603050405020304" pitchFamily="18" charset="0"/>
              </a:rPr>
              <a:t>В этих видах спорта такие выносливые и сильные дети достигают наибольших успехов.</a:t>
            </a:r>
          </a:p>
          <a:p>
            <a:pPr eaLnBrk="1" hangingPunct="1"/>
            <a:r>
              <a:rPr lang="ru-RU" altLang="ru-RU" b="1">
                <a:latin typeface="Times New Roman" panose="02020603050405020304" pitchFamily="18" charset="0"/>
                <a:cs typeface="Times New Roman" panose="02020603050405020304" pitchFamily="18" charset="0"/>
              </a:rPr>
              <a:t> </a:t>
            </a:r>
          </a:p>
          <a:p>
            <a:pPr eaLnBrk="1" hangingPunct="1"/>
            <a:endParaRPr lang="ru-RU" altLang="ru-RU" sz="3600" b="1">
              <a:latin typeface="Times New Roman" panose="02020603050405020304" pitchFamily="18" charset="0"/>
              <a:cs typeface="Times New Roman" panose="02020603050405020304" pitchFamily="18" charset="0"/>
            </a:endParaRPr>
          </a:p>
          <a:p>
            <a:pPr eaLnBrk="1" hangingPunct="1"/>
            <a:br>
              <a:rPr lang="ru-RU" altLang="ru-RU">
                <a:latin typeface="Times New Roman" panose="02020603050405020304" pitchFamily="18" charset="0"/>
                <a:cs typeface="Times New Roman" panose="02020603050405020304" pitchFamily="18" charset="0"/>
              </a:rPr>
            </a:br>
            <a:endParaRPr lang="ru-RU" altLang="ru-RU">
              <a:latin typeface="Times New Roman" panose="02020603050405020304" pitchFamily="18" charset="0"/>
              <a:cs typeface="Times New Roman" panose="02020603050405020304" pitchFamily="18" charset="0"/>
            </a:endParaRPr>
          </a:p>
          <a:p>
            <a:pPr eaLnBrk="1" hangingPunct="1"/>
            <a:r>
              <a:rPr lang="ru-RU" altLang="ru-RU">
                <a:latin typeface="Times New Roman" panose="02020603050405020304" pitchFamily="18" charset="0"/>
                <a:cs typeface="Times New Roman" panose="02020603050405020304" pitchFamily="18" charset="0"/>
              </a:rPr>
              <a:t> </a:t>
            </a:r>
            <a:endParaRPr lang="ru-RU" altLang="ru-RU"/>
          </a:p>
        </p:txBody>
      </p:sp>
      <p:sp>
        <p:nvSpPr>
          <p:cNvPr id="86020" name="Rectangle 2">
            <a:extLst>
              <a:ext uri="{FF2B5EF4-FFF2-40B4-BE49-F238E27FC236}">
                <a16:creationId xmlns:a16="http://schemas.microsoft.com/office/drawing/2014/main" id="{815AE39C-87A7-BB7F-9592-3F204EED703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r>
              <a:rPr lang="ru-RU" altLang="ru-RU" sz="1000">
                <a:solidFill>
                  <a:srgbClr val="222222"/>
                </a:solidFill>
                <a:latin typeface="Arial" panose="020B0604020202020204" pitchFamily="34" charset="0"/>
                <a:cs typeface="Times New Roman" panose="02020603050405020304" pitchFamily="18" charset="0"/>
              </a:rPr>
              <a:t>Имея массивный скелет, хорошо развитую мышечную массу, они выносливы и сильны. Им хорошо удаются</a:t>
            </a:r>
            <a:r>
              <a:rPr lang="ru-RU" altLang="ru-RU" sz="1000">
                <a:solidFill>
                  <a:srgbClr val="222222"/>
                </a:solidFill>
                <a:latin typeface="Calibri" panose="020F0502020204030204" pitchFamily="34" charset="0"/>
                <a:cs typeface="Times New Roman" panose="02020603050405020304" pitchFamily="18" charset="0"/>
              </a:rPr>
              <a:t> </a:t>
            </a:r>
            <a:r>
              <a:rPr lang="ru-RU" altLang="ru-RU" sz="1000">
                <a:solidFill>
                  <a:srgbClr val="222222"/>
                </a:solidFill>
                <a:latin typeface="Arial" panose="020B0604020202020204" pitchFamily="34" charset="0"/>
                <a:cs typeface="Times New Roman" panose="02020603050405020304" pitchFamily="18" charset="0"/>
              </a:rPr>
              <a:t> цикличные виды спорта, направленные на развитие скорости, а также силовые виды спорта (тяжелая атлетика, пауэрлифтинг, культуризм), сложнокоординационные, экстремальные (альпинизм, скалолазание). Если ваш ребенок относится к мышечному типу телосложения, он может стать звездой и игровых видов спорта: футбол, тенниса, хоккея, капоэйра, водного поло, WorkOut, фехтование (сабля, меч), единоборства. В этих видах спорта такие выносливые и сильные дети достигают наибольших успехов.</a:t>
            </a:r>
            <a:endParaRPr lang="ru-RU" alt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DC02C62F-E843-930C-E38D-F9FD04813AA2}"/>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Наследственность (выносливость)</a:t>
            </a:r>
          </a:p>
        </p:txBody>
      </p:sp>
      <p:sp>
        <p:nvSpPr>
          <p:cNvPr id="157699" name="Rectangle 3">
            <a:extLst>
              <a:ext uri="{FF2B5EF4-FFF2-40B4-BE49-F238E27FC236}">
                <a16:creationId xmlns:a16="http://schemas.microsoft.com/office/drawing/2014/main" id="{15FF1077-207F-2337-B3D8-8BEFF425C562}"/>
              </a:ext>
            </a:extLst>
          </p:cNvPr>
          <p:cNvSpPr>
            <a:spLocks noGrp="1" noChangeArrowheads="1"/>
          </p:cNvSpPr>
          <p:nvPr>
            <p:ph type="body" idx="1"/>
          </p:nvPr>
        </p:nvSpPr>
        <p:spPr>
          <a:xfrm>
            <a:off x="533400" y="1219200"/>
            <a:ext cx="7696200" cy="4906963"/>
          </a:xfrm>
        </p:spPr>
        <p:txBody>
          <a:bodyPr/>
          <a:lstStyle/>
          <a:p>
            <a:pPr algn="just" eaLnBrk="1" hangingPunct="1">
              <a:lnSpc>
                <a:spcPct val="80000"/>
              </a:lnSpc>
              <a:buFont typeface="Wingdings" pitchFamily="2" charset="2"/>
              <a:buNone/>
              <a:defRPr/>
            </a:pPr>
            <a:r>
              <a:rPr lang="ru-RU" sz="2400" dirty="0"/>
              <a:t>     </a:t>
            </a:r>
            <a:endParaRPr lang="ru-RU" sz="2400" dirty="0">
              <a:latin typeface="Times New Roman" pitchFamily="18" charset="0"/>
              <a:cs typeface="Times New Roman" pitchFamily="18" charset="0"/>
            </a:endParaRP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Установлено, что максимальное потребление кислорода (МПК) как основной критерий оценки аэробной выносливости находится в пределах, определяемых индивидуальным генотипом. </a:t>
            </a: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Увеличение МПК в процессе самой совершенной тренировки не превышает 20–30% от исходного уровня. </a:t>
            </a: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Таким образом, МПК, являющееся интегральным показателем работоспособности всех систем, обеспечивающих организм кислородом, служит одним из основных признаков, определяющих выбор видов спорта, требующих проявления максимальной аэробной выносливости.</a:t>
            </a:r>
          </a:p>
          <a:p>
            <a:pPr algn="just" eaLnBrk="1" hangingPunct="1">
              <a:lnSpc>
                <a:spcPct val="80000"/>
              </a:lnSpc>
              <a:buFont typeface="Wingdings" pitchFamily="2" charset="2"/>
              <a:buNone/>
              <a:defRPr/>
            </a:pPr>
            <a:r>
              <a:rPr lang="ru-RU" sz="2400" dirty="0"/>
              <a:t>       МПК = 1,7 </a:t>
            </a:r>
            <a:r>
              <a:rPr lang="en-US" sz="2400" dirty="0"/>
              <a:t>PWC</a:t>
            </a:r>
            <a:r>
              <a:rPr lang="en-US" sz="2400" baseline="-25000" dirty="0"/>
              <a:t>170</a:t>
            </a:r>
            <a:r>
              <a:rPr lang="en-US" sz="2400" dirty="0"/>
              <a:t> +1240</a:t>
            </a:r>
            <a:endParaRPr lang="ru-RU" sz="2400" dirty="0">
              <a:latin typeface="Times New Roman" pitchFamily="18" charset="0"/>
              <a:cs typeface="Times New Roman" pitchFamily="18" charset="0"/>
            </a:endParaRPr>
          </a:p>
          <a:p>
            <a:pPr algn="just" eaLnBrk="1" hangingPunct="1">
              <a:lnSpc>
                <a:spcPct val="80000"/>
              </a:lnSpc>
              <a:buFont typeface="Wingdings" pitchFamily="2" charset="2"/>
              <a:buNone/>
              <a:defRPr/>
            </a:pPr>
            <a:endParaRPr lang="ru-RU" sz="24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27D8BCDB-9EE9-7C13-7080-C32437816236}"/>
              </a:ext>
            </a:extLst>
          </p:cNvPr>
          <p:cNvSpPr>
            <a:spLocks noGrp="1" noRot="1" noChangeArrowheads="1"/>
          </p:cNvSpPr>
          <p:nvPr>
            <p:ph type="title"/>
          </p:nvPr>
        </p:nvSpPr>
        <p:spPr/>
        <p:txBody>
          <a:bodyPr/>
          <a:lstStyle/>
          <a:p>
            <a:pPr eaLnBrk="1" hangingPunct="1">
              <a:defRPr/>
            </a:pPr>
            <a:r>
              <a:rPr lang="ru-RU" sz="2400" dirty="0">
                <a:solidFill>
                  <a:schemeClr val="tx1"/>
                </a:solidFill>
                <a:latin typeface="Times New Roman" pitchFamily="18" charset="0"/>
                <a:cs typeface="Times New Roman" pitchFamily="18" charset="0"/>
              </a:rPr>
              <a:t>Возрастная динамика МПК (в мл/мин./кг) у спортсменов в возрасте от 10 до 18 лет </a:t>
            </a:r>
          </a:p>
        </p:txBody>
      </p:sp>
      <p:pic>
        <p:nvPicPr>
          <p:cNvPr id="88067" name="Picture 4" descr="Рис. 1. Возрастная динамика МПК (в мл/мин./кг) у спортсменов в возрасте от 10 до 18 лет">
            <a:extLst>
              <a:ext uri="{FF2B5EF4-FFF2-40B4-BE49-F238E27FC236}">
                <a16:creationId xmlns:a16="http://schemas.microsoft.com/office/drawing/2014/main" id="{824C6B53-78F3-AB6A-C472-F2827A6CD02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676400"/>
            <a:ext cx="7315200" cy="4724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46BE9CE2-A94D-4DD3-C5F0-5F501FDBBC47}"/>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Наследственность (выносливость)</a:t>
            </a:r>
          </a:p>
        </p:txBody>
      </p:sp>
      <p:sp>
        <p:nvSpPr>
          <p:cNvPr id="159747" name="Rectangle 3">
            <a:extLst>
              <a:ext uri="{FF2B5EF4-FFF2-40B4-BE49-F238E27FC236}">
                <a16:creationId xmlns:a16="http://schemas.microsoft.com/office/drawing/2014/main" id="{2203C5B8-D163-882B-3C03-D1C59B51A1F6}"/>
              </a:ext>
            </a:extLst>
          </p:cNvPr>
          <p:cNvSpPr>
            <a:spLocks noGrp="1" noChangeArrowheads="1"/>
          </p:cNvSpPr>
          <p:nvPr>
            <p:ph type="body" idx="1"/>
          </p:nvPr>
        </p:nvSpPr>
        <p:spPr/>
        <p:txBody>
          <a:bodyPr/>
          <a:lstStyle/>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Доказано, что в составе мышц человека имеются так называемые «быстрые» и «медленные» волокна (названия волокон обусловлены различием времени их сокращения).</a:t>
            </a: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В зависимости от преобладания тех или иных спортсмен способен добиться успеха в «быстрых» или «медленных» видах спорта. </a:t>
            </a: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Тренировка же не меняет этого соотношения. Поэтому состав мышц может являться надежным признаком при определении спортивной пригодности уже начинающего спортсмена.</a:t>
            </a:r>
          </a:p>
          <a:p>
            <a:pPr algn="just" eaLnBrk="1" hangingPunct="1">
              <a:lnSpc>
                <a:spcPct val="80000"/>
              </a:lnSpc>
              <a:buFont typeface="Wingdings" pitchFamily="2" charset="2"/>
              <a:buNone/>
              <a:defRPr/>
            </a:pPr>
            <a:r>
              <a:rPr lang="ru-RU" sz="2400" dirty="0">
                <a:latin typeface="Times New Roman" pitchFamily="18" charset="0"/>
                <a:cs typeface="Times New Roman" pitchFamily="18" charset="0"/>
              </a:rPr>
              <a:t>         У высококвалифицированных стайеров количество «медленных» волокон достигает 85–90%, «быстрых» – только 10–15%.</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1C9F030-571B-7B6C-8A64-8C5E67C38D4E}"/>
              </a:ext>
            </a:extLst>
          </p:cNvPr>
          <p:cNvSpPr>
            <a:spLocks noGrp="1" noRot="1" noChangeArrowheads="1"/>
          </p:cNvSpPr>
          <p:nvPr>
            <p:ph type="title"/>
          </p:nvPr>
        </p:nvSpPr>
        <p:spPr/>
        <p:txBody>
          <a:bodyPr/>
          <a:lstStyle/>
          <a:p>
            <a:pPr eaLnBrk="1" hangingPunct="1">
              <a:defRPr/>
            </a:pPr>
            <a:r>
              <a:rPr lang="ru-RU" sz="2400" dirty="0">
                <a:solidFill>
                  <a:schemeClr val="tx1"/>
                </a:solidFill>
              </a:rPr>
              <a:t>Состав мышц «медленных» волокон (слева) и МПК (мл/мин./кг – справа) у представителей различных видов спорта</a:t>
            </a:r>
            <a:endParaRPr lang="ru-RU" sz="4000" dirty="0">
              <a:solidFill>
                <a:schemeClr val="tx1"/>
              </a:solidFill>
            </a:endParaRPr>
          </a:p>
        </p:txBody>
      </p:sp>
      <p:pic>
        <p:nvPicPr>
          <p:cNvPr id="90115" name="Picture 4" descr="Рис. 2. Состав мышц «медленных» волокон (слева) и МПК (мл/мин./кг – справа) у представителей различных видов спорта">
            <a:extLst>
              <a:ext uri="{FF2B5EF4-FFF2-40B4-BE49-F238E27FC236}">
                <a16:creationId xmlns:a16="http://schemas.microsoft.com/office/drawing/2014/main" id="{661F3FA7-9DEE-4A35-F65F-7C87C7F3E83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604963"/>
            <a:ext cx="7620000" cy="52530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0305AB27-2DA6-0E1C-C378-DC5802A62D06}"/>
              </a:ext>
            </a:extLst>
          </p:cNvPr>
          <p:cNvSpPr>
            <a:spLocks noGrp="1" noRot="1" noChangeArrowheads="1"/>
          </p:cNvSpPr>
          <p:nvPr>
            <p:ph type="title"/>
          </p:nvPr>
        </p:nvSpPr>
        <p:spPr/>
        <p:txBody>
          <a:bodyPr/>
          <a:lstStyle/>
          <a:p>
            <a:pPr eaLnBrk="1" hangingPunct="1">
              <a:defRPr/>
            </a:pPr>
            <a:r>
              <a:rPr lang="ru-RU" sz="3200" dirty="0">
                <a:solidFill>
                  <a:schemeClr val="tx1"/>
                </a:solidFill>
                <a:latin typeface="Times New Roman" pitchFamily="18" charset="0"/>
                <a:cs typeface="Times New Roman" pitchFamily="18" charset="0"/>
              </a:rPr>
              <a:t>Наследственность (быстрота)</a:t>
            </a:r>
          </a:p>
        </p:txBody>
      </p:sp>
      <p:sp>
        <p:nvSpPr>
          <p:cNvPr id="166915" name="Rectangle 3">
            <a:extLst>
              <a:ext uri="{FF2B5EF4-FFF2-40B4-BE49-F238E27FC236}">
                <a16:creationId xmlns:a16="http://schemas.microsoft.com/office/drawing/2014/main" id="{3591F28C-1B52-2750-EACC-4F42F87FC102}"/>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ru-RU" sz="2400" dirty="0"/>
              <a:t>         </a:t>
            </a:r>
            <a:r>
              <a:rPr lang="ru-RU" sz="2400" dirty="0">
                <a:latin typeface="Times New Roman" pitchFamily="18" charset="0"/>
                <a:cs typeface="Times New Roman" pitchFamily="18" charset="0"/>
              </a:rPr>
              <a:t>Быстрота в значительной мере является наследуемым качеством и вследствие особенностей строения мышц.</a:t>
            </a:r>
          </a:p>
          <a:p>
            <a:pPr eaLnBrk="1" hangingPunct="1">
              <a:lnSpc>
                <a:spcPct val="90000"/>
              </a:lnSpc>
              <a:buFont typeface="Wingdings" pitchFamily="2" charset="2"/>
              <a:buNone/>
              <a:defRPr/>
            </a:pPr>
            <a:r>
              <a:rPr lang="ru-RU" sz="2400" dirty="0">
                <a:latin typeface="Times New Roman" pitchFamily="18" charset="0"/>
                <a:cs typeface="Times New Roman" pitchFamily="18" charset="0"/>
              </a:rPr>
              <a:t>        У лиц, расположенных к спринту, количество «быстрых» волокон, как отмечалось, составляет 80–85%, «медленных» – лишь 15–20%.</a:t>
            </a:r>
          </a:p>
          <a:p>
            <a:pPr eaLnBrk="1" hangingPunct="1">
              <a:lnSpc>
                <a:spcPct val="90000"/>
              </a:lnSpc>
              <a:buFont typeface="Wingdings" pitchFamily="2" charset="2"/>
              <a:buNone/>
              <a:defRPr/>
            </a:pPr>
            <a:r>
              <a:rPr lang="ru-RU" sz="2400" dirty="0">
                <a:latin typeface="Times New Roman" pitchFamily="18" charset="0"/>
                <a:cs typeface="Times New Roman" pitchFamily="18" charset="0"/>
              </a:rPr>
              <a:t>          Наследственная предрасположенность обнаруживается также в проявлении быстроты реакции, показатель развития которой может с большой степенью надежности использоваться при отборе для занятий видами спорта, отчетливо требующими проявления данного качества (например, вратарь в футболе, хоккее, ручном мяче и др.).</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32E59DD9-F7BE-310A-BDD2-A3A3A432007E}"/>
              </a:ext>
            </a:extLst>
          </p:cNvPr>
          <p:cNvSpPr>
            <a:spLocks noGrp="1" noRot="1" noChangeArrowheads="1"/>
          </p:cNvSpPr>
          <p:nvPr>
            <p:ph type="title"/>
          </p:nvPr>
        </p:nvSpPr>
        <p:spPr/>
        <p:txBody>
          <a:bodyPr/>
          <a:lstStyle/>
          <a:p>
            <a:pPr eaLnBrk="1" hangingPunct="1">
              <a:defRPr/>
            </a:pPr>
            <a:r>
              <a:rPr lang="ru-RU" sz="3200" dirty="0">
                <a:latin typeface="Times New Roman" pitchFamily="18" charset="0"/>
                <a:cs typeface="Times New Roman" pitchFamily="18" charset="0"/>
              </a:rPr>
              <a:t>Наследственность (сила)</a:t>
            </a:r>
          </a:p>
        </p:txBody>
      </p:sp>
      <p:sp>
        <p:nvSpPr>
          <p:cNvPr id="167939" name="Rectangle 3">
            <a:extLst>
              <a:ext uri="{FF2B5EF4-FFF2-40B4-BE49-F238E27FC236}">
                <a16:creationId xmlns:a16="http://schemas.microsoft.com/office/drawing/2014/main" id="{84E28461-99A9-48BF-EB8F-B156992372EC}"/>
              </a:ext>
            </a:extLst>
          </p:cNvPr>
          <p:cNvSpPr>
            <a:spLocks noGrp="1" noChangeArrowheads="1"/>
          </p:cNvSpPr>
          <p:nvPr>
            <p:ph type="body" idx="1"/>
          </p:nvPr>
        </p:nvSpPr>
        <p:spPr>
          <a:xfrm>
            <a:off x="457200" y="1295400"/>
            <a:ext cx="8229600" cy="4830763"/>
          </a:xfrm>
        </p:spPr>
        <p:txBody>
          <a:bodyPr/>
          <a:lstStyle/>
          <a:p>
            <a:pPr eaLnBrk="1" hangingPunct="1">
              <a:lnSpc>
                <a:spcPct val="80000"/>
              </a:lnSpc>
              <a:buFont typeface="Wingdings" pitchFamily="2" charset="2"/>
              <a:buNone/>
              <a:defRPr/>
            </a:pPr>
            <a:r>
              <a:rPr lang="ru-RU" sz="2000" dirty="0"/>
              <a:t>                </a:t>
            </a:r>
            <a:r>
              <a:rPr lang="ru-RU" sz="2400" dirty="0">
                <a:latin typeface="Times New Roman" pitchFamily="18" charset="0"/>
                <a:cs typeface="Times New Roman" pitchFamily="18" charset="0"/>
              </a:rPr>
              <a:t>В меньшей мере, чем выносливость и быстрота, наследственностью обусловлена сила. Но здесь важно отметить, что относительная сила мышц (сила на 1 кг веса) подвержена генетическому контролю и может использоваться в качестве критерия при отборе для занятий видами спорта, требующими проявления этого качества.</a:t>
            </a:r>
          </a:p>
          <a:p>
            <a:pPr eaLnBrk="1" hangingPunct="1">
              <a:lnSpc>
                <a:spcPct val="80000"/>
              </a:lnSpc>
              <a:buFont typeface="Wingdings" pitchFamily="2" charset="2"/>
              <a:buNone/>
              <a:defRPr/>
            </a:pPr>
            <a:r>
              <a:rPr lang="ru-RU" sz="2400" dirty="0">
                <a:latin typeface="Times New Roman" pitchFamily="18" charset="0"/>
                <a:cs typeface="Times New Roman" pitchFamily="18" charset="0"/>
              </a:rPr>
              <a:t>              Достаточно надежным критерием вследствие значительной генетической обусловленности является и взрывная сила мышц (проявляемая, в частности, при выполнении прыжков с места).</a:t>
            </a:r>
          </a:p>
          <a:p>
            <a:pPr eaLnBrk="1" hangingPunct="1">
              <a:lnSpc>
                <a:spcPct val="80000"/>
              </a:lnSpc>
              <a:buFont typeface="Wingdings" pitchFamily="2" charset="2"/>
              <a:buNone/>
              <a:defRPr/>
            </a:pPr>
            <a:r>
              <a:rPr lang="ru-RU" sz="2400" dirty="0">
                <a:latin typeface="Times New Roman" pitchFamily="18" charset="0"/>
                <a:cs typeface="Times New Roman" pitchFamily="18" charset="0"/>
              </a:rPr>
              <a:t>            Абсолютная же сила обусловлена преимущественно средовыми влияниями, в значительной мере поддается тренирующему воздействию и не может являться критерием при определении спортивной пригодности.</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AC15B79-ACC5-74F0-DFFC-F290EA94C3D1}"/>
              </a:ext>
            </a:extLst>
          </p:cNvPr>
          <p:cNvSpPr>
            <a:spLocks noGrp="1" noRot="1" noChangeArrowheads="1"/>
          </p:cNvSpPr>
          <p:nvPr>
            <p:ph type="title"/>
          </p:nvPr>
        </p:nvSpPr>
        <p:spPr/>
        <p:txBody>
          <a:bodyPr/>
          <a:lstStyle/>
          <a:p>
            <a:pPr eaLnBrk="1" hangingPunct="1">
              <a:defRPr/>
            </a:pPr>
            <a:r>
              <a:rPr lang="ru-RU" sz="3200" dirty="0">
                <a:latin typeface="Times New Roman" pitchFamily="18" charset="0"/>
                <a:cs typeface="Times New Roman" pitchFamily="18" charset="0"/>
              </a:rPr>
              <a:t>Наследственность (гибкость)</a:t>
            </a:r>
          </a:p>
        </p:txBody>
      </p:sp>
      <p:sp>
        <p:nvSpPr>
          <p:cNvPr id="168963" name="Rectangle 3">
            <a:extLst>
              <a:ext uri="{FF2B5EF4-FFF2-40B4-BE49-F238E27FC236}">
                <a16:creationId xmlns:a16="http://schemas.microsoft.com/office/drawing/2014/main" id="{30669F00-8F95-1FB1-4918-2C5A2492C768}"/>
              </a:ext>
            </a:extLst>
          </p:cNvPr>
          <p:cNvSpPr>
            <a:spLocks noGrp="1" noChangeArrowheads="1"/>
          </p:cNvSpPr>
          <p:nvPr>
            <p:ph type="body" idx="1"/>
          </p:nvPr>
        </p:nvSpPr>
        <p:spPr/>
        <p:txBody>
          <a:bodyPr/>
          <a:lstStyle/>
          <a:p>
            <a:pPr eaLnBrk="1" hangingPunct="1">
              <a:buFont typeface="Wingdings" pitchFamily="2" charset="2"/>
              <a:buNone/>
              <a:defRPr/>
            </a:pPr>
            <a:r>
              <a:rPr lang="ru-RU" sz="2800" dirty="0"/>
              <a:t>   </a:t>
            </a:r>
            <a:r>
              <a:rPr lang="ru-RU" sz="2800" dirty="0">
                <a:latin typeface="Times New Roman" pitchFamily="18" charset="0"/>
                <a:cs typeface="Times New Roman" pitchFamily="18" charset="0"/>
              </a:rPr>
              <a:t>Следующее кондиционное физическое качество – гибкость – также генетически обусловлена и может использоваться как надежный показатель при определении спортивной пригодности (прежде всего в технически сложных видах спорта).</a:t>
            </a:r>
          </a:p>
          <a:p>
            <a:pPr eaLnBrk="1" hangingPunct="1">
              <a:buFont typeface="Wingdings" pitchFamily="2" charset="2"/>
              <a:buNone/>
              <a:defRPr/>
            </a:pPr>
            <a:r>
              <a:rPr lang="ru-RU" sz="2800" dirty="0">
                <a:latin typeface="Times New Roman" pitchFamily="18" charset="0"/>
                <a:cs typeface="Times New Roman" pitchFamily="18" charset="0"/>
              </a:rPr>
              <a:t>    Считается, что для девочек влияние наследственности на гибкость более характерно, чем для мальчиков.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EF84C2-DAB6-B1AC-93C7-E40D9B44634A}"/>
              </a:ext>
            </a:extLst>
          </p:cNvPr>
          <p:cNvSpPr>
            <a:spLocks noGrp="1"/>
          </p:cNvSpPr>
          <p:nvPr>
            <p:ph type="title"/>
          </p:nvPr>
        </p:nvSpPr>
        <p:spPr>
          <a:xfrm>
            <a:off x="457200" y="274638"/>
            <a:ext cx="8229600" cy="1325562"/>
          </a:xfrm>
        </p:spPr>
        <p:txBody>
          <a:bodyPr/>
          <a:lstStyle/>
          <a:p>
            <a:pPr>
              <a:defRPr/>
            </a:pPr>
            <a:r>
              <a:rPr lang="ru-RU" sz="2800" dirty="0">
                <a:solidFill>
                  <a:schemeClr val="tx1"/>
                </a:solidFill>
                <a:latin typeface="Times New Roman" pitchFamily="18" charset="0"/>
                <a:cs typeface="Times New Roman" pitchFamily="18" charset="0"/>
              </a:rPr>
              <a:t>Классификация по характерному типу проявления физических и технико-тактических способностей</a:t>
            </a:r>
          </a:p>
        </p:txBody>
      </p:sp>
      <p:graphicFrame>
        <p:nvGraphicFramePr>
          <p:cNvPr id="4" name="Содержимое 3">
            <a:extLst>
              <a:ext uri="{FF2B5EF4-FFF2-40B4-BE49-F238E27FC236}">
                <a16:creationId xmlns:a16="http://schemas.microsoft.com/office/drawing/2014/main" id="{F83F4EBF-702D-CEA3-F415-F52EF8DE9E20}"/>
              </a:ext>
            </a:extLst>
          </p:cNvPr>
          <p:cNvGraphicFramePr>
            <a:graphicFrameLocks noGrp="1"/>
          </p:cNvGraphicFramePr>
          <p:nvPr>
            <p:ph idx="1"/>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520FEF6-AB7A-9949-4C18-4269787B4A76}"/>
              </a:ext>
            </a:extLst>
          </p:cNvPr>
          <p:cNvSpPr>
            <a:spLocks noGrp="1" noRot="1" noChangeArrowheads="1"/>
          </p:cNvSpPr>
          <p:nvPr>
            <p:ph type="title"/>
          </p:nvPr>
        </p:nvSpPr>
        <p:spPr/>
        <p:txBody>
          <a:bodyPr/>
          <a:lstStyle/>
          <a:p>
            <a:pPr eaLnBrk="1" hangingPunct="1">
              <a:defRPr/>
            </a:pPr>
            <a:r>
              <a:rPr lang="ru-RU" sz="3200" dirty="0">
                <a:latin typeface="Times New Roman" pitchFamily="18" charset="0"/>
                <a:cs typeface="Times New Roman" pitchFamily="18" charset="0"/>
              </a:rPr>
              <a:t>Наследственность (ловкость)</a:t>
            </a:r>
          </a:p>
        </p:txBody>
      </p:sp>
      <p:sp>
        <p:nvSpPr>
          <p:cNvPr id="169987" name="Rectangle 3">
            <a:extLst>
              <a:ext uri="{FF2B5EF4-FFF2-40B4-BE49-F238E27FC236}">
                <a16:creationId xmlns:a16="http://schemas.microsoft.com/office/drawing/2014/main" id="{516F1481-8DDF-DA8C-ABC5-A0CC7A1173B5}"/>
              </a:ext>
            </a:extLst>
          </p:cNvPr>
          <p:cNvSpPr>
            <a:spLocks noGrp="1" noChangeArrowheads="1"/>
          </p:cNvSpPr>
          <p:nvPr>
            <p:ph type="body" idx="1"/>
          </p:nvPr>
        </p:nvSpPr>
        <p:spPr/>
        <p:txBody>
          <a:bodyPr/>
          <a:lstStyle/>
          <a:p>
            <a:pPr eaLnBrk="1" hangingPunct="1">
              <a:buFont typeface="Wingdings" pitchFamily="2" charset="2"/>
              <a:buNone/>
              <a:defRPr/>
            </a:pPr>
            <a:r>
              <a:rPr lang="ru-RU" sz="2400" dirty="0">
                <a:latin typeface="Times New Roman" pitchFamily="18" charset="0"/>
                <a:cs typeface="Times New Roman" pitchFamily="18" charset="0"/>
              </a:rPr>
              <a:t>             В отношении координационных способностей (фактора, оказывающего определяющее влияние на становление спортивной техники) следует сказать, что эти способности также в значительной мере обусловлены наследственным влиянием. </a:t>
            </a:r>
          </a:p>
          <a:p>
            <a:pPr eaLnBrk="1" hangingPunct="1">
              <a:buFont typeface="Wingdings" pitchFamily="2" charset="2"/>
              <a:buNone/>
              <a:defRPr/>
            </a:pPr>
            <a:r>
              <a:rPr lang="ru-RU" sz="2400" dirty="0">
                <a:latin typeface="Times New Roman" pitchFamily="18" charset="0"/>
                <a:cs typeface="Times New Roman" pitchFamily="18" charset="0"/>
              </a:rPr>
              <a:t>           Объясняется это тем, что в большинстве координационных проявлений определяющее значение имеют свойства нервной системы, которые генетически предопределены.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99">
            <a:extLst>
              <a:ext uri="{FF2B5EF4-FFF2-40B4-BE49-F238E27FC236}">
                <a16:creationId xmlns:a16="http://schemas.microsoft.com/office/drawing/2014/main" id="{B10B03D8-8BA6-A3E5-FCB1-D51EE9F876D6}"/>
              </a:ext>
            </a:extLst>
          </p:cNvPr>
          <p:cNvSpPr>
            <a:spLocks noChangeArrowheads="1"/>
          </p:cNvSpPr>
          <p:nvPr/>
        </p:nvSpPr>
        <p:spPr bwMode="auto">
          <a:xfrm>
            <a:off x="0" y="-2222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a:latin typeface="Times New Roman" panose="02020603050405020304" pitchFamily="18" charset="0"/>
                <a:cs typeface="Times New Roman" panose="02020603050405020304" pitchFamily="18" charset="0"/>
              </a:rPr>
              <a:t>Примерные возрастные нормы для начала занятий спортом и этапы спортивной подготовки</a:t>
            </a:r>
          </a:p>
          <a:p>
            <a:endParaRPr lang="ru-RU" altLang="ru-RU" sz="1800">
              <a:solidFill>
                <a:schemeClr val="hlink"/>
              </a:solidFill>
              <a:latin typeface="Arial" panose="020B0604020202020204" pitchFamily="34" charset="0"/>
            </a:endParaRPr>
          </a:p>
        </p:txBody>
      </p:sp>
      <p:graphicFrame>
        <p:nvGraphicFramePr>
          <p:cNvPr id="33003" name="Group 1259">
            <a:extLst>
              <a:ext uri="{FF2B5EF4-FFF2-40B4-BE49-F238E27FC236}">
                <a16:creationId xmlns:a16="http://schemas.microsoft.com/office/drawing/2014/main" id="{14F05254-4F82-BA6F-1CB4-E19E34B13612}"/>
              </a:ext>
            </a:extLst>
          </p:cNvPr>
          <p:cNvGraphicFramePr>
            <a:graphicFrameLocks noGrp="1"/>
          </p:cNvGraphicFramePr>
          <p:nvPr/>
        </p:nvGraphicFramePr>
        <p:xfrm>
          <a:off x="152400" y="1017588"/>
          <a:ext cx="8763000" cy="5669196"/>
        </p:xfrm>
        <a:graphic>
          <a:graphicData uri="http://schemas.openxmlformats.org/drawingml/2006/table">
            <a:tbl>
              <a:tblPr/>
              <a:tblGrid>
                <a:gridCol w="3125788">
                  <a:extLst>
                    <a:ext uri="{9D8B030D-6E8A-4147-A177-3AD203B41FA5}">
                      <a16:colId xmlns:a16="http://schemas.microsoft.com/office/drawing/2014/main" val="20000"/>
                    </a:ext>
                  </a:extLst>
                </a:gridCol>
                <a:gridCol w="1370012">
                  <a:extLst>
                    <a:ext uri="{9D8B030D-6E8A-4147-A177-3AD203B41FA5}">
                      <a16:colId xmlns:a16="http://schemas.microsoft.com/office/drawing/2014/main" val="20001"/>
                    </a:ext>
                  </a:extLst>
                </a:gridCol>
                <a:gridCol w="1976438">
                  <a:extLst>
                    <a:ext uri="{9D8B030D-6E8A-4147-A177-3AD203B41FA5}">
                      <a16:colId xmlns:a16="http://schemas.microsoft.com/office/drawing/2014/main" val="20002"/>
                    </a:ext>
                  </a:extLst>
                </a:gridCol>
                <a:gridCol w="2290762">
                  <a:extLst>
                    <a:ext uri="{9D8B030D-6E8A-4147-A177-3AD203B41FA5}">
                      <a16:colId xmlns:a16="http://schemas.microsoft.com/office/drawing/2014/main" val="20003"/>
                    </a:ext>
                  </a:extLst>
                </a:gridCol>
              </a:tblGrid>
              <a:tr h="64004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imes New Roman" pitchFamily="18" charset="0"/>
                          <a:cs typeface="Times New Roman" pitchFamily="18" charset="0"/>
                        </a:rPr>
                        <a:t>Вид спорта</a:t>
                      </a:r>
                      <a:endParaRPr kumimoji="0" lang="ru-RU" sz="1800" b="0"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imes New Roman" pitchFamily="18" charset="0"/>
                          <a:cs typeface="Times New Roman" pitchFamily="18" charset="0"/>
                        </a:rPr>
                        <a:t>Возраст (лет), этапы</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4004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Начальный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Учебно-тренировочный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Спортивного совершенствования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Акробатика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8-10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14-17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Баскетбол и волейбол</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10-13</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13-17</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Бадминтон</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16-18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Батут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16-18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Бокс</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12-15</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Борьба (все виды)</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Велоспорт (шоссе и трек)</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12-14</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14-17</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bg2"/>
                          </a:solidFill>
                          <a:effectLst/>
                          <a:latin typeface="Times New Roman" pitchFamily="18" charset="0"/>
                          <a:cs typeface="Times New Roman" pitchFamily="18" charset="0"/>
                        </a:rPr>
                        <a:t>17-18</a:t>
                      </a:r>
                      <a:endParaRPr kumimoji="0" lang="ru-RU" sz="1800" b="0" i="0" u="none" strike="noStrike" cap="none" normalizeH="0" baseline="0" dirty="0">
                        <a:ln>
                          <a:noFill/>
                        </a:ln>
                        <a:solidFill>
                          <a:schemeClr val="bg2"/>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Водное поло</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dirty="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Гимнастика спортивная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8-10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14-17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Гимнастика художественная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7-9</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Гребля академическая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Гребля на байдарках и каноэ</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B77FBF1-23B5-8318-3C4E-362A9881D1FF}"/>
              </a:ext>
            </a:extLst>
          </p:cNvPr>
          <p:cNvSpPr>
            <a:spLocks noChangeArrowheads="1"/>
          </p:cNvSpPr>
          <p:nvPr/>
        </p:nvSpPr>
        <p:spPr bwMode="auto">
          <a:xfrm>
            <a:off x="0" y="-2222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a:latin typeface="Times New Roman" panose="02020603050405020304" pitchFamily="18" charset="0"/>
                <a:cs typeface="Times New Roman" panose="02020603050405020304" pitchFamily="18" charset="0"/>
              </a:rPr>
              <a:t>Примерные возрастные нормы для начала занятий спортом и этапы спортивной подготовки</a:t>
            </a:r>
          </a:p>
          <a:p>
            <a:endParaRPr lang="ru-RU" altLang="ru-RU" sz="1800">
              <a:solidFill>
                <a:schemeClr val="hlink"/>
              </a:solidFill>
              <a:latin typeface="Arial" panose="020B0604020202020204" pitchFamily="34" charset="0"/>
            </a:endParaRPr>
          </a:p>
        </p:txBody>
      </p:sp>
      <p:graphicFrame>
        <p:nvGraphicFramePr>
          <p:cNvPr id="35843" name="Group 3">
            <a:extLst>
              <a:ext uri="{FF2B5EF4-FFF2-40B4-BE49-F238E27FC236}">
                <a16:creationId xmlns:a16="http://schemas.microsoft.com/office/drawing/2014/main" id="{B5CBE611-CEDA-DBB9-6103-C0C3B5743C1E}"/>
              </a:ext>
            </a:extLst>
          </p:cNvPr>
          <p:cNvGraphicFramePr>
            <a:graphicFrameLocks noGrp="1"/>
          </p:cNvGraphicFramePr>
          <p:nvPr/>
        </p:nvGraphicFramePr>
        <p:xfrm>
          <a:off x="152400" y="1017588"/>
          <a:ext cx="8763000" cy="5669196"/>
        </p:xfrm>
        <a:graphic>
          <a:graphicData uri="http://schemas.openxmlformats.org/drawingml/2006/table">
            <a:tbl>
              <a:tblPr/>
              <a:tblGrid>
                <a:gridCol w="3125788">
                  <a:extLst>
                    <a:ext uri="{9D8B030D-6E8A-4147-A177-3AD203B41FA5}">
                      <a16:colId xmlns:a16="http://schemas.microsoft.com/office/drawing/2014/main" val="20000"/>
                    </a:ext>
                  </a:extLst>
                </a:gridCol>
                <a:gridCol w="1370012">
                  <a:extLst>
                    <a:ext uri="{9D8B030D-6E8A-4147-A177-3AD203B41FA5}">
                      <a16:colId xmlns:a16="http://schemas.microsoft.com/office/drawing/2014/main" val="20001"/>
                    </a:ext>
                  </a:extLst>
                </a:gridCol>
                <a:gridCol w="1976438">
                  <a:extLst>
                    <a:ext uri="{9D8B030D-6E8A-4147-A177-3AD203B41FA5}">
                      <a16:colId xmlns:a16="http://schemas.microsoft.com/office/drawing/2014/main" val="20002"/>
                    </a:ext>
                  </a:extLst>
                </a:gridCol>
                <a:gridCol w="2290762">
                  <a:extLst>
                    <a:ext uri="{9D8B030D-6E8A-4147-A177-3AD203B41FA5}">
                      <a16:colId xmlns:a16="http://schemas.microsoft.com/office/drawing/2014/main" val="20003"/>
                    </a:ext>
                  </a:extLst>
                </a:gridCol>
              </a:tblGrid>
              <a:tr h="64004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Вид спорта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Возраст (лет), этапы</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4004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Начальный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Учебно-тренировочный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Спортивного совершенствования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Конный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Конькобежный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Легкая атлетика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Лыжный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Горные лыжи</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8-11</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11-15</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Прыжки с трамплина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9-11</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Парусный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Плавание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7-10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Прыжки в воду</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8-11</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12-15</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Ручной мяч</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Санный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14-17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Современное пятиборье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695D042-B3C0-11DA-59BC-58D35A55F502}"/>
              </a:ext>
            </a:extLst>
          </p:cNvPr>
          <p:cNvSpPr>
            <a:spLocks noChangeArrowheads="1"/>
          </p:cNvSpPr>
          <p:nvPr/>
        </p:nvSpPr>
        <p:spPr bwMode="auto">
          <a:xfrm>
            <a:off x="0" y="-22225"/>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a:latin typeface="Times New Roman" panose="02020603050405020304" pitchFamily="18" charset="0"/>
                <a:cs typeface="Times New Roman" panose="02020603050405020304" pitchFamily="18" charset="0"/>
              </a:rPr>
              <a:t>Примерные возрастные нормы для начала занятий спортом и этапы спортивной подготовки</a:t>
            </a:r>
          </a:p>
          <a:p>
            <a:endParaRPr lang="ru-RU" altLang="ru-RU" sz="1800">
              <a:solidFill>
                <a:schemeClr val="hlink"/>
              </a:solidFill>
              <a:latin typeface="Arial" panose="020B0604020202020204" pitchFamily="34" charset="0"/>
            </a:endParaRPr>
          </a:p>
        </p:txBody>
      </p:sp>
      <p:graphicFrame>
        <p:nvGraphicFramePr>
          <p:cNvPr id="38915" name="Group 3">
            <a:extLst>
              <a:ext uri="{FF2B5EF4-FFF2-40B4-BE49-F238E27FC236}">
                <a16:creationId xmlns:a16="http://schemas.microsoft.com/office/drawing/2014/main" id="{3141E770-BB2B-BC4F-368D-C80E157B3816}"/>
              </a:ext>
            </a:extLst>
          </p:cNvPr>
          <p:cNvGraphicFramePr>
            <a:graphicFrameLocks noGrp="1"/>
          </p:cNvGraphicFramePr>
          <p:nvPr/>
        </p:nvGraphicFramePr>
        <p:xfrm>
          <a:off x="152400" y="1017588"/>
          <a:ext cx="8763000" cy="5669196"/>
        </p:xfrm>
        <a:graphic>
          <a:graphicData uri="http://schemas.openxmlformats.org/drawingml/2006/table">
            <a:tbl>
              <a:tblPr/>
              <a:tblGrid>
                <a:gridCol w="3125788">
                  <a:extLst>
                    <a:ext uri="{9D8B030D-6E8A-4147-A177-3AD203B41FA5}">
                      <a16:colId xmlns:a16="http://schemas.microsoft.com/office/drawing/2014/main" val="20000"/>
                    </a:ext>
                  </a:extLst>
                </a:gridCol>
                <a:gridCol w="1370012">
                  <a:extLst>
                    <a:ext uri="{9D8B030D-6E8A-4147-A177-3AD203B41FA5}">
                      <a16:colId xmlns:a16="http://schemas.microsoft.com/office/drawing/2014/main" val="20001"/>
                    </a:ext>
                  </a:extLst>
                </a:gridCol>
                <a:gridCol w="1976438">
                  <a:extLst>
                    <a:ext uri="{9D8B030D-6E8A-4147-A177-3AD203B41FA5}">
                      <a16:colId xmlns:a16="http://schemas.microsoft.com/office/drawing/2014/main" val="20002"/>
                    </a:ext>
                  </a:extLst>
                </a:gridCol>
                <a:gridCol w="2290762">
                  <a:extLst>
                    <a:ext uri="{9D8B030D-6E8A-4147-A177-3AD203B41FA5}">
                      <a16:colId xmlns:a16="http://schemas.microsoft.com/office/drawing/2014/main" val="20003"/>
                    </a:ext>
                  </a:extLst>
                </a:gridCol>
              </a:tblGrid>
              <a:tr h="64004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Вид спорта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Возраст (лет), этапы</a:t>
                      </a:r>
                      <a:endParaRPr kumimoji="0" lang="ru-RU"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4004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Начальный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Учебно-тренировочный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Спортивного совершенствования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Стрелковый спорт</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16-18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Стрельба из лука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Теннис</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7-10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11-15</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Тяжелая атлетика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13-14</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14-17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Фехтование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16-18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Фигурное катание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7-9</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13-17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Футбол</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Хоккей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10-12</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12-17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17-18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Шахматы</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9-13</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11-17</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imes New Roman" pitchFamily="18" charset="0"/>
                          <a:cs typeface="Times New Roman" pitchFamily="18" charset="0"/>
                        </a:rPr>
                        <a:t>15-18</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365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a:extLst>
              <a:ext uri="{FF2B5EF4-FFF2-40B4-BE49-F238E27FC236}">
                <a16:creationId xmlns:a16="http://schemas.microsoft.com/office/drawing/2014/main" id="{D86D7401-AEF0-856F-50B5-7285ACEE669F}"/>
              </a:ext>
            </a:extLst>
          </p:cNvPr>
          <p:cNvSpPr>
            <a:spLocks noChangeArrowheads="1"/>
          </p:cNvSpPr>
          <p:nvPr/>
        </p:nvSpPr>
        <p:spPr bwMode="auto">
          <a:xfrm>
            <a:off x="304800" y="1588"/>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2000">
                <a:latin typeface="Times New Roman" panose="02020603050405020304" pitchFamily="18" charset="0"/>
                <a:cs typeface="Times New Roman" panose="02020603050405020304" pitchFamily="18" charset="0"/>
              </a:rPr>
              <a:t>Прогностически значимые признаки, которые необходимо учитывать при массовом отборе юных спортсменов в ДЮСШ, СДЮШОР, УОР</a:t>
            </a:r>
          </a:p>
          <a:p>
            <a:pPr algn="ctr"/>
            <a:endParaRPr lang="ru-RU" altLang="ru-RU" sz="2000">
              <a:latin typeface="Arial" panose="020B0604020202020204" pitchFamily="34" charset="0"/>
            </a:endParaRPr>
          </a:p>
        </p:txBody>
      </p:sp>
      <p:graphicFrame>
        <p:nvGraphicFramePr>
          <p:cNvPr id="44463" name="Group 431">
            <a:extLst>
              <a:ext uri="{FF2B5EF4-FFF2-40B4-BE49-F238E27FC236}">
                <a16:creationId xmlns:a16="http://schemas.microsoft.com/office/drawing/2014/main" id="{D0E536E0-7B83-05CF-A034-7DD1EBF6DC91}"/>
              </a:ext>
            </a:extLst>
          </p:cNvPr>
          <p:cNvGraphicFramePr>
            <a:graphicFrameLocks noGrp="1"/>
          </p:cNvGraphicFramePr>
          <p:nvPr/>
        </p:nvGraphicFramePr>
        <p:xfrm>
          <a:off x="228600" y="919163"/>
          <a:ext cx="8915400" cy="5943600"/>
        </p:xfrm>
        <a:graphic>
          <a:graphicData uri="http://schemas.openxmlformats.org/drawingml/2006/table">
            <a:tbl>
              <a:tblPr/>
              <a:tblGrid>
                <a:gridCol w="4191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Признаки </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Массовый просмотр детей</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Отбор в учебно-тренировочные группы</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825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Физическое развитие:</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а) длина тела</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б) весо-ростовой индекс</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жизненная емкость легких</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г) окружность грудной клетки</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Д) сила мышц-сгибателей кисти</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е) длина стопы</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1825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Общая физическая подготовленность:</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а) бег на 30 м со старта</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б) непрерывный бег 5 мин</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скоростной бег на месте 10 с</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г) челночный бег 3х10 м</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Д) прыжок в длину с места</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е) подтягивание в висе</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ж) бросок мяча 2 кг</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17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З) прыжок в высоту с места</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a:t>
                      </a:r>
                      <a:endParaRPr kumimoji="0" lang="ru-RU" sz="16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2630F21C-F802-80B3-4CDB-E4C5ABD0702C}"/>
              </a:ext>
            </a:extLst>
          </p:cNvPr>
          <p:cNvSpPr>
            <a:spLocks noChangeArrowheads="1"/>
          </p:cNvSpPr>
          <p:nvPr/>
        </p:nvSpPr>
        <p:spPr bwMode="auto">
          <a:xfrm>
            <a:off x="609600" y="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Garamond" panose="02020404030301010803" pitchFamily="18" charset="0"/>
                <a:cs typeface="Arial" panose="020B0604020202020204" pitchFamily="34" charset="0"/>
              </a:defRPr>
            </a:lvl1pPr>
            <a:lvl2pPr marL="742950" indent="-285750" eaLnBrk="0" hangingPunct="0">
              <a:defRPr sz="2400">
                <a:solidFill>
                  <a:schemeClr val="tx1"/>
                </a:solidFill>
                <a:latin typeface="Garamond" panose="02020404030301010803" pitchFamily="18" charset="0"/>
                <a:cs typeface="Arial" panose="020B0604020202020204" pitchFamily="34" charset="0"/>
              </a:defRPr>
            </a:lvl2pPr>
            <a:lvl3pPr marL="1143000" indent="-228600" eaLnBrk="0" hangingPunct="0">
              <a:defRPr sz="2400">
                <a:solidFill>
                  <a:schemeClr val="tx1"/>
                </a:solidFill>
                <a:latin typeface="Garamond" panose="02020404030301010803" pitchFamily="18" charset="0"/>
                <a:cs typeface="Arial" panose="020B0604020202020204" pitchFamily="34" charset="0"/>
              </a:defRPr>
            </a:lvl3pPr>
            <a:lvl4pPr marL="1600200" indent="-228600" eaLnBrk="0" hangingPunct="0">
              <a:defRPr sz="2400">
                <a:solidFill>
                  <a:schemeClr val="tx1"/>
                </a:solidFill>
                <a:latin typeface="Garamond" panose="02020404030301010803" pitchFamily="18" charset="0"/>
                <a:cs typeface="Arial" panose="020B0604020202020204" pitchFamily="34" charset="0"/>
              </a:defRPr>
            </a:lvl4pPr>
            <a:lvl5pPr marL="2057400" indent="-228600" eaLnBrk="0" hangingPunct="0">
              <a:defRPr sz="2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cs typeface="Arial" panose="020B0604020202020204" pitchFamily="34" charset="0"/>
              </a:defRPr>
            </a:lvl9pPr>
          </a:lstStyle>
          <a:p>
            <a:pPr algn="ctr" eaLnBrk="1" hangingPunct="1"/>
            <a:r>
              <a:rPr lang="ru-RU" altLang="ru-RU" sz="2000">
                <a:latin typeface="Times New Roman" panose="02020603050405020304" pitchFamily="18" charset="0"/>
                <a:cs typeface="Times New Roman" panose="02020603050405020304" pitchFamily="18" charset="0"/>
              </a:rPr>
              <a:t>Требования, предъявляемые к занимающимся рядом видов спорта</a:t>
            </a:r>
          </a:p>
          <a:p>
            <a:pPr algn="ctr"/>
            <a:endParaRPr lang="ru-RU" altLang="ru-RU" sz="1600">
              <a:latin typeface="Arial" panose="020B0604020202020204" pitchFamily="34" charset="0"/>
            </a:endParaRPr>
          </a:p>
        </p:txBody>
      </p:sp>
      <p:graphicFrame>
        <p:nvGraphicFramePr>
          <p:cNvPr id="45344" name="Group 288">
            <a:extLst>
              <a:ext uri="{FF2B5EF4-FFF2-40B4-BE49-F238E27FC236}">
                <a16:creationId xmlns:a16="http://schemas.microsoft.com/office/drawing/2014/main" id="{8D4C4D25-7EAD-E430-0B96-C8D7AB0EF086}"/>
              </a:ext>
            </a:extLst>
          </p:cNvPr>
          <p:cNvGraphicFramePr>
            <a:graphicFrameLocks noGrp="1"/>
          </p:cNvGraphicFramePr>
          <p:nvPr/>
        </p:nvGraphicFramePr>
        <p:xfrm>
          <a:off x="152400" y="444500"/>
          <a:ext cx="8991600" cy="6348413"/>
        </p:xfrm>
        <a:graphic>
          <a:graphicData uri="http://schemas.openxmlformats.org/drawingml/2006/table">
            <a:tbl>
              <a:tblPr/>
              <a:tblGrid>
                <a:gridCol w="2359025">
                  <a:extLst>
                    <a:ext uri="{9D8B030D-6E8A-4147-A177-3AD203B41FA5}">
                      <a16:colId xmlns:a16="http://schemas.microsoft.com/office/drawing/2014/main" val="20000"/>
                    </a:ext>
                  </a:extLst>
                </a:gridCol>
                <a:gridCol w="289877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1889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Вид спорта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Требования к спортсмену</a:t>
                      </a:r>
                      <a:endParaRPr kumimoji="0" lang="ru-RU"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825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необходимые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дополняющие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Второстепенные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Баскетбол, волейбол</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Высокий рост, ловкость (плавность движений)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Быстрота, выносливость, прыгучесть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Гибкость, сила рук и становая сила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Бокс</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Быстрота, ловкость (мягкость и точность движений)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Сила рук, становая сила, выносливость, весо-ростовый показатель более 100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Гибкость, сила ног</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Борьба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Ловкость (мягкость и точность движений)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Сила рук, становая сила, выносливость, весо-ростовый показатель более 100, 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Гибкость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Прыжки в воду. Фигурное катание на коньках</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Ловкость (во всех ее проявлениях), весо-ростовый показатель более 100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Сила, гибкость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Выносливость, 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Гребля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Высокий рост, длинные конечности, выносливость, ловкость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Становая сила, сила рук и ног</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Быстрота, гибкость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Конькобежный спорт. Лыжный спорт. Легкая атлетика - бег на средние и длинные дистанции</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Выносливость, сила ног, весо-ростовый показатель более 100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Ловкость, становая сила, 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Гибкость, сила рук</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Плавание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Выносливость, гибкость (плечевой и голеностопный суставы), ловкость (координация движений), "чувство воды"</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Высокий рост, сила, весо-ростовый показатель более 100</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Стрельба пулевая и стендовая</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Ловкость(тонкая координация движений)</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Выносливость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Сила, гибкость, 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Фехтование</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Ловкость (во всех ее проявлениях), быстрота</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Высокий рост, сила ног, выносливость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rgbClr val="000000"/>
                          </a:solidFill>
                          <a:effectLst/>
                          <a:latin typeface="Times New Roman" pitchFamily="18" charset="0"/>
                          <a:cs typeface="Times New Roman" pitchFamily="18" charset="0"/>
                        </a:rPr>
                        <a:t>Гибкость</a:t>
                      </a:r>
                      <a:endParaRPr kumimoji="0" lang="ru-RU"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5A65488-5EB0-B13E-35F9-5F53C2D1A4D2}"/>
              </a:ext>
            </a:extLst>
          </p:cNvPr>
          <p:cNvSpPr>
            <a:spLocks noGrp="1" noRot="1" noChangeArrowheads="1"/>
          </p:cNvSpPr>
          <p:nvPr>
            <p:ph type="title"/>
          </p:nvPr>
        </p:nvSpPr>
        <p:spPr/>
        <p:txBody>
          <a:bodyPr/>
          <a:lstStyle/>
          <a:p>
            <a:pPr eaLnBrk="1" hangingPunct="1">
              <a:defRPr/>
            </a:pPr>
            <a:r>
              <a:rPr lang="ru-RU" sz="2800" dirty="0">
                <a:solidFill>
                  <a:schemeClr val="tx1"/>
                </a:solidFill>
                <a:latin typeface="Times New Roman" pitchFamily="18" charset="0"/>
                <a:cs typeface="Times New Roman" pitchFamily="18" charset="0"/>
              </a:rPr>
              <a:t>Отбор кандидатов в основные составы сборных команд областей, краев, России осуществляется на основе учета :</a:t>
            </a:r>
          </a:p>
        </p:txBody>
      </p:sp>
      <p:sp>
        <p:nvSpPr>
          <p:cNvPr id="102403" name="Rectangle 3">
            <a:extLst>
              <a:ext uri="{FF2B5EF4-FFF2-40B4-BE49-F238E27FC236}">
                <a16:creationId xmlns:a16="http://schemas.microsoft.com/office/drawing/2014/main" id="{9D1DB7D5-3915-1F46-3270-62EABAEFBF9A}"/>
              </a:ext>
            </a:extLst>
          </p:cNvPr>
          <p:cNvSpPr>
            <a:spLocks noGrp="1" noChangeArrowheads="1"/>
          </p:cNvSpPr>
          <p:nvPr>
            <p:ph type="body" idx="1"/>
          </p:nvPr>
        </p:nvSpPr>
        <p:spPr/>
        <p:txBody>
          <a:bodyPr/>
          <a:lstStyle/>
          <a:p>
            <a:pPr eaLnBrk="1" hangingPunct="1">
              <a:buFont typeface="Wingdings" pitchFamily="2" charset="2"/>
              <a:buNone/>
              <a:defRPr/>
            </a:pPr>
            <a:r>
              <a:rPr lang="ru-RU" sz="2800" dirty="0"/>
              <a:t>   </a:t>
            </a:r>
            <a:r>
              <a:rPr lang="ru-RU" sz="2800" dirty="0">
                <a:latin typeface="Times New Roman" pitchFamily="18" charset="0"/>
                <a:cs typeface="Times New Roman" pitchFamily="18" charset="0"/>
              </a:rPr>
              <a:t>- двигательного потенциала, дальнейшего развития физических качеств;</a:t>
            </a:r>
          </a:p>
          <a:p>
            <a:pPr eaLnBrk="1" hangingPunct="1">
              <a:buFont typeface="Wingdings" pitchFamily="2" charset="2"/>
              <a:buNone/>
              <a:defRPr/>
            </a:pPr>
            <a:r>
              <a:rPr lang="ru-RU" sz="2800" dirty="0">
                <a:latin typeface="Times New Roman" pitchFamily="18" charset="0"/>
                <a:cs typeface="Times New Roman" pitchFamily="18" charset="0"/>
              </a:rPr>
              <a:t>    - совершенствования функциональных возможностей организма спортсмена;</a:t>
            </a:r>
          </a:p>
          <a:p>
            <a:pPr eaLnBrk="1" hangingPunct="1">
              <a:buFont typeface="Wingdings" pitchFamily="2" charset="2"/>
              <a:buNone/>
              <a:defRPr/>
            </a:pPr>
            <a:r>
              <a:rPr lang="ru-RU" sz="2800" dirty="0">
                <a:latin typeface="Times New Roman" pitchFamily="18" charset="0"/>
                <a:cs typeface="Times New Roman" pitchFamily="18" charset="0"/>
              </a:rPr>
              <a:t>     - освоения новых двигательных навыков;</a:t>
            </a:r>
          </a:p>
          <a:p>
            <a:pPr eaLnBrk="1" hangingPunct="1">
              <a:buFont typeface="Wingdings" pitchFamily="2" charset="2"/>
              <a:buNone/>
              <a:defRPr/>
            </a:pPr>
            <a:r>
              <a:rPr lang="ru-RU" sz="2800" dirty="0">
                <a:latin typeface="Times New Roman" pitchFamily="18" charset="0"/>
                <a:cs typeface="Times New Roman" pitchFamily="18" charset="0"/>
              </a:rPr>
              <a:t>     - способности к перенесению высоких тренировочных нагрузок;</a:t>
            </a:r>
          </a:p>
          <a:p>
            <a:pPr eaLnBrk="1" hangingPunct="1">
              <a:buFont typeface="Wingdings" pitchFamily="2" charset="2"/>
              <a:buNone/>
              <a:defRPr/>
            </a:pPr>
            <a:r>
              <a:rPr lang="ru-RU" sz="2800" dirty="0">
                <a:latin typeface="Times New Roman" pitchFamily="18" charset="0"/>
                <a:cs typeface="Times New Roman" pitchFamily="18" charset="0"/>
              </a:rPr>
              <a:t>     - психической устойчивости спортсмена в соревнованиях.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7607BF9-2E70-F979-1CFB-1341C3DF6D90}"/>
              </a:ext>
            </a:extLst>
          </p:cNvPr>
          <p:cNvSpPr>
            <a:spLocks noGrp="1" noRot="1" noChangeArrowheads="1"/>
          </p:cNvSpPr>
          <p:nvPr>
            <p:ph type="title"/>
          </p:nvPr>
        </p:nvSpPr>
        <p:spPr/>
        <p:txBody>
          <a:bodyPr/>
          <a:lstStyle/>
          <a:p>
            <a:pPr eaLnBrk="1" hangingPunct="1">
              <a:defRPr/>
            </a:pPr>
            <a:r>
              <a:rPr lang="ru-RU" sz="2800" dirty="0">
                <a:solidFill>
                  <a:schemeClr val="tx1"/>
                </a:solidFill>
                <a:latin typeface="Times New Roman" pitchFamily="18" charset="0"/>
                <a:cs typeface="Times New Roman" pitchFamily="18" charset="0"/>
              </a:rPr>
              <a:t>В процессе этапа отбора кандидатов учитываются следующие компоненты:</a:t>
            </a:r>
          </a:p>
        </p:txBody>
      </p:sp>
      <p:sp>
        <p:nvSpPr>
          <p:cNvPr id="103427" name="Rectangle 3">
            <a:extLst>
              <a:ext uri="{FF2B5EF4-FFF2-40B4-BE49-F238E27FC236}">
                <a16:creationId xmlns:a16="http://schemas.microsoft.com/office/drawing/2014/main" id="{481EF275-1466-242A-60E8-817906C38FCF}"/>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ru-RU" sz="2800" dirty="0">
                <a:latin typeface="Times New Roman" pitchFamily="18" charset="0"/>
                <a:cs typeface="Times New Roman" pitchFamily="18" charset="0"/>
              </a:rPr>
              <a:t>   - уровень специальной физической подготовленности; </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 уровень спортивно-технической подготовленности; </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 уровень тактической подготовленности; </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 уровень психической подготовленности; </a:t>
            </a:r>
          </a:p>
          <a:p>
            <a:pPr eaLnBrk="1" hangingPunct="1">
              <a:lnSpc>
                <a:spcPct val="90000"/>
              </a:lnSpc>
              <a:buFont typeface="Wingdings" pitchFamily="2" charset="2"/>
              <a:buNone/>
              <a:defRPr/>
            </a:pPr>
            <a:r>
              <a:rPr lang="ru-RU" sz="2800" dirty="0">
                <a:latin typeface="Times New Roman" pitchFamily="18" charset="0"/>
                <a:cs typeface="Times New Roman" pitchFamily="18" charset="0"/>
              </a:rPr>
              <a:t>    - состояние здоровья. </a:t>
            </a:r>
          </a:p>
          <a:p>
            <a:pPr eaLnBrk="1" hangingPunct="1">
              <a:lnSpc>
                <a:spcPct val="90000"/>
              </a:lnSpc>
              <a:buFont typeface="Wingdings" pitchFamily="2" charset="2"/>
              <a:buNone/>
              <a:defRPr/>
            </a:pPr>
            <a:endParaRPr lang="ru-RU"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A650ADD-EE45-B760-C727-3574BB45FE20}"/>
              </a:ext>
            </a:extLst>
          </p:cNvPr>
          <p:cNvSpPr>
            <a:spLocks noGrp="1" noRot="1" noChangeArrowheads="1"/>
          </p:cNvSpPr>
          <p:nvPr>
            <p:ph type="title"/>
          </p:nvPr>
        </p:nvSpPr>
        <p:spPr/>
        <p:txBody>
          <a:bodyPr/>
          <a:lstStyle/>
          <a:p>
            <a:pPr eaLnBrk="1" hangingPunct="1">
              <a:defRPr/>
            </a:pPr>
            <a:r>
              <a:rPr lang="ru-RU" sz="2800" dirty="0">
                <a:latin typeface="Times New Roman" pitchFamily="18" charset="0"/>
                <a:cs typeface="Times New Roman" pitchFamily="18" charset="0"/>
              </a:rPr>
              <a:t>Принципы отбора спортсменов для включения их в состав сборных команд по видам спорта:</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120835" name="Rectangle 3">
            <a:extLst>
              <a:ext uri="{FF2B5EF4-FFF2-40B4-BE49-F238E27FC236}">
                <a16:creationId xmlns:a16="http://schemas.microsoft.com/office/drawing/2014/main" id="{FB6A46C8-4F26-AEA9-06F6-54C04DFD653E}"/>
              </a:ext>
            </a:extLst>
          </p:cNvPr>
          <p:cNvSpPr>
            <a:spLocks noGrp="1" noChangeArrowheads="1"/>
          </p:cNvSpPr>
          <p:nvPr>
            <p:ph type="body" idx="1"/>
          </p:nvPr>
        </p:nvSpPr>
        <p:spPr/>
        <p:txBody>
          <a:bodyPr/>
          <a:lstStyle/>
          <a:p>
            <a:pPr eaLnBrk="1" hangingPunct="1">
              <a:defRPr/>
            </a:pPr>
            <a:r>
              <a:rPr lang="ru-RU" sz="2800" dirty="0">
                <a:solidFill>
                  <a:schemeClr val="hlink"/>
                </a:solidFill>
                <a:latin typeface="Times New Roman" pitchFamily="18" charset="0"/>
                <a:cs typeface="Times New Roman" pitchFamily="18" charset="0"/>
              </a:rPr>
              <a:t>1.</a:t>
            </a:r>
            <a:r>
              <a:rPr lang="ru-RU" sz="2800" dirty="0">
                <a:latin typeface="Times New Roman" pitchFamily="18" charset="0"/>
                <a:cs typeface="Times New Roman" pitchFamily="18" charset="0"/>
              </a:rPr>
              <a:t> </a:t>
            </a:r>
            <a:r>
              <a:rPr lang="ru-RU" sz="2800" b="1" dirty="0">
                <a:solidFill>
                  <a:schemeClr val="hlink"/>
                </a:solidFill>
                <a:latin typeface="Times New Roman" pitchFamily="18" charset="0"/>
                <a:cs typeface="Times New Roman" pitchFamily="18" charset="0"/>
              </a:rPr>
              <a:t>Спортивный принцип</a:t>
            </a:r>
            <a:r>
              <a:rPr lang="ru-RU" sz="2800" dirty="0">
                <a:latin typeface="Times New Roman" pitchFamily="18" charset="0"/>
                <a:cs typeface="Times New Roman" pitchFamily="18" charset="0"/>
              </a:rPr>
              <a:t> – прохождение полноценного отбора спортсмена через систему проведения официальных спортивных мероприятий, проводимых территориальными органами управления физической культурой и спортом (министерством, комитетом, департаментом по физической культуре и спорту).</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6BD077E9-DCC3-D08C-CFB3-4ADAD1D04008}"/>
              </a:ext>
            </a:extLst>
          </p:cNvPr>
          <p:cNvSpPr>
            <a:spLocks noGrp="1" noRot="1" noChangeArrowheads="1"/>
          </p:cNvSpPr>
          <p:nvPr>
            <p:ph type="title"/>
          </p:nvPr>
        </p:nvSpPr>
        <p:spPr/>
        <p:txBody>
          <a:bodyPr/>
          <a:lstStyle/>
          <a:p>
            <a:pPr eaLnBrk="1" hangingPunct="1">
              <a:defRPr/>
            </a:pPr>
            <a:r>
              <a:rPr lang="ru-RU" sz="2800" dirty="0">
                <a:latin typeface="Times New Roman" pitchFamily="18" charset="0"/>
                <a:cs typeface="Times New Roman" pitchFamily="18" charset="0"/>
              </a:rPr>
              <a:t>Принципы отбора спортсменов для включения их в состав сборных команд по видам спорта:</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121859" name="Rectangle 3">
            <a:extLst>
              <a:ext uri="{FF2B5EF4-FFF2-40B4-BE49-F238E27FC236}">
                <a16:creationId xmlns:a16="http://schemas.microsoft.com/office/drawing/2014/main" id="{0FF55E06-F88D-A8D8-BF08-A64D46015A81}"/>
              </a:ext>
            </a:extLst>
          </p:cNvPr>
          <p:cNvSpPr>
            <a:spLocks noGrp="1" noChangeArrowheads="1"/>
          </p:cNvSpPr>
          <p:nvPr>
            <p:ph type="body" idx="1"/>
          </p:nvPr>
        </p:nvSpPr>
        <p:spPr/>
        <p:txBody>
          <a:bodyPr/>
          <a:lstStyle/>
          <a:p>
            <a:pPr eaLnBrk="1" hangingPunct="1">
              <a:defRPr/>
            </a:pPr>
            <a:r>
              <a:rPr lang="ru-RU" sz="2800" b="1" dirty="0">
                <a:solidFill>
                  <a:schemeClr val="hlink"/>
                </a:solidFill>
              </a:rPr>
              <a:t>2. Принцип стабильной результативности</a:t>
            </a:r>
            <a:r>
              <a:rPr lang="ru-RU" sz="2800" dirty="0"/>
              <a:t> – учет показателей результатов спортсмена на протяжении всего процесса отбора (занимаемые призовые места на официальных соревнованиях).</a:t>
            </a:r>
          </a:p>
          <a:p>
            <a:pPr eaLnBrk="1" hangingPunct="1">
              <a:buFont typeface="Wingdings" pitchFamily="2" charset="2"/>
              <a:buNone/>
              <a:defRPr/>
            </a:pPr>
            <a:endParaRPr lang="ru-RU" sz="2800" dirty="0"/>
          </a:p>
        </p:txBody>
      </p:sp>
    </p:spTree>
  </p:cSld>
  <p:clrMapOvr>
    <a:masterClrMapping/>
  </p:clrMapOvr>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4433</TotalTime>
  <Words>6505</Words>
  <Application>Microsoft Macintosh PowerPoint</Application>
  <PresentationFormat>Экран (4:3)</PresentationFormat>
  <Paragraphs>800</Paragraphs>
  <Slides>104</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104</vt:i4>
      </vt:variant>
    </vt:vector>
  </HeadingPairs>
  <TitlesOfParts>
    <vt:vector size="112" baseType="lpstr">
      <vt:lpstr>Garamond</vt:lpstr>
      <vt:lpstr>Arial</vt:lpstr>
      <vt:lpstr>Wingdings</vt:lpstr>
      <vt:lpstr>Times New Roman</vt:lpstr>
      <vt:lpstr>+mj-lt</vt:lpstr>
      <vt:lpstr>Times New Roman Cyr</vt:lpstr>
      <vt:lpstr>Calibri</vt:lpstr>
      <vt:lpstr>Течение</vt:lpstr>
      <vt:lpstr> ОТБОР  И ОРИЕНТАЦИЯ СПОРТСМЕНОВ В МНОГОЛЕТНЕЙ ПОДГОТОВКЕ  </vt:lpstr>
      <vt:lpstr>Презентация PowerPoint</vt:lpstr>
      <vt:lpstr>Презентация PowerPoint</vt:lpstr>
      <vt:lpstr>Презентация PowerPoint</vt:lpstr>
      <vt:lpstr>Вопрос 1. Причины для проведения отбора в спорте: </vt:lpstr>
      <vt:lpstr>Презентация PowerPoint</vt:lpstr>
      <vt:lpstr>Вопрос  2. Классификация видов спорта (Л.П.Матвеев) по особенностям предмета состязаний и характеру двигательной активности </vt:lpstr>
      <vt:lpstr>Презентация PowerPoint</vt:lpstr>
      <vt:lpstr>Классификация по характерному типу проявления физических и технико-тактических способностей</vt:lpstr>
      <vt:lpstr>Презентация PowerPoint</vt:lpstr>
      <vt:lpstr>Вопрос 3.      Ядро спорта состоит из трех      элементов: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Естественный отбор:</vt:lpstr>
      <vt:lpstr>Искусственный отбор:</vt:lpstr>
      <vt:lpstr>Презентация PowerPoint</vt:lpstr>
      <vt:lpstr>Презентация PowerPoint</vt:lpstr>
      <vt:lpstr>Периодизация многолетней подготовки</vt:lpstr>
      <vt:lpstr>Вопрос 4. Продолжительность этапов спортивной подготовки в баскетболе,  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баскетболу</vt:lpstr>
      <vt:lpstr>Продолжительность этапов спортивной подготовки,  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фехтованию</vt:lpstr>
      <vt:lpstr>Продолжительность этапов спортивной подготовки,  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плаванию</vt:lpstr>
      <vt:lpstr>Продолжительность этапов спортивной подготовки,  минимальный возраст лиц для зачисления на этапы спортивной подготовки и минимальное количество лиц, проходящих спортивную подготовку в группах на этапах спортивной подготовки по легкой атлетике</vt:lpstr>
      <vt:lpstr>Вопрос 5. Выделяют несколько этапов спортивного отбора:  </vt:lpstr>
      <vt:lpstr>I этап отбора</vt:lpstr>
      <vt:lpstr>Критерии: </vt:lpstr>
      <vt:lpstr>II этап отбора</vt:lpstr>
      <vt:lpstr>Критерии: </vt:lpstr>
      <vt:lpstr>Формула определения темпов прироста  ( А.А. Гужаловский)</vt:lpstr>
      <vt:lpstr>III этап отбора</vt:lpstr>
      <vt:lpstr>Критерии: </vt:lpstr>
      <vt:lpstr>Методы отбора</vt:lpstr>
      <vt:lpstr>Педагогические методы:</vt:lpstr>
      <vt:lpstr>Педагогические методы:</vt:lpstr>
      <vt:lpstr>Презентация PowerPoint</vt:lpstr>
      <vt:lpstr>Презентация PowerPoint</vt:lpstr>
      <vt:lpstr>Презентация PowerPoint</vt:lpstr>
      <vt:lpstr> Комплекс контрольных испытаний (тестов), которые целесообразно применять в различных видах спорта на начальных этапах отбора</vt:lpstr>
      <vt:lpstr>Комплекс контрольных испытаний (тестов), которые целесообразно применять в различных видах спорта на начальных этапах отбора</vt:lpstr>
      <vt:lpstr>Комплекс контрольных испытаний (тестов), которые целесообразно применять в различных видах спорта на начальных этапах отбора</vt:lpstr>
      <vt:lpstr>       Прогностически значимые признаки, которые необходимо учитывать при массовом отборе юных спортсменов в ДЮСШ, СДЮШОР, УОР   © Библиофонд</vt:lpstr>
      <vt:lpstr>Ориентировочные нормативы оценки физического развития спортсменов (мальчики и подростки) (по данным лаборатории спортивного отбора ВНИИФК)</vt:lpstr>
      <vt:lpstr>Ориентировочные нормативы оценки физической подготовленности юных спортсменов (мальчики и подростки) (по данным лаборатории спортивного отбора ВНИИФК)</vt:lpstr>
      <vt:lpstr>Ориентировочные нормативы оценки физической подготовленности юных спортсменов (мальчики и подростки) (по данным лаборатории спортивного отбора ВНИИФК)</vt:lpstr>
      <vt:lpstr>Медико-биологических методы:</vt:lpstr>
      <vt:lpstr>Медико-биологические и физилогические  критерии:</vt:lpstr>
      <vt:lpstr>Важно!!!</vt:lpstr>
      <vt:lpstr>Презентация PowerPoint</vt:lpstr>
      <vt:lpstr>Презентация PowerPoint</vt:lpstr>
      <vt:lpstr>Презентация PowerPoint</vt:lpstr>
      <vt:lpstr>Высота ступени и время восхождения</vt:lpstr>
      <vt:lpstr>Важно!!! ( СШОР, реализующая программу спортивной подготовки по виду спорта)</vt:lpstr>
      <vt:lpstr>Психологические методы:</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Современные аппаратные измерения</vt:lpstr>
      <vt:lpstr>Презентация PowerPoint</vt:lpstr>
      <vt:lpstr>Презентация PowerPoint</vt:lpstr>
      <vt:lpstr>Презентация PowerPoint</vt:lpstr>
      <vt:lpstr>Социологические методы:</vt:lpstr>
      <vt:lpstr>Презентация PowerPoint</vt:lpstr>
      <vt:lpstr>Вопрос 7.    Спортивный талан  и наследственность:</vt:lpstr>
      <vt:lpstr>Наследственность и спортивная пригодность</vt:lpstr>
      <vt:lpstr>Наследственность и спортивная пригодность</vt:lpstr>
      <vt:lpstr>Выбор наиболее стабильных в онтогенезе признаков </vt:lpstr>
      <vt:lpstr>Презентация PowerPoint</vt:lpstr>
      <vt:lpstr>Презентация PowerPoint</vt:lpstr>
      <vt:lpstr>Презентация PowerPoint</vt:lpstr>
      <vt:lpstr>Презентация PowerPoint</vt:lpstr>
      <vt:lpstr>Презентация PowerPoint</vt:lpstr>
      <vt:lpstr>Наследственность (выносливость)</vt:lpstr>
      <vt:lpstr>Возрастная динамика МПК (в мл/мин./кг) у спортсменов в возрасте от 10 до 18 лет </vt:lpstr>
      <vt:lpstr>Наследственность (выносливость)</vt:lpstr>
      <vt:lpstr>Состав мышц «медленных» волокон (слева) и МПК (мл/мин./кг – справа) у представителей различных видов спорта</vt:lpstr>
      <vt:lpstr>Наследственность (быстрота)</vt:lpstr>
      <vt:lpstr>Наследственность (сила)</vt:lpstr>
      <vt:lpstr>Наследственность (гибкость)</vt:lpstr>
      <vt:lpstr>Наследственность (ловкость)</vt:lpstr>
      <vt:lpstr>Презентация PowerPoint</vt:lpstr>
      <vt:lpstr>Презентация PowerPoint</vt:lpstr>
      <vt:lpstr>Презентация PowerPoint</vt:lpstr>
      <vt:lpstr>Презентация PowerPoint</vt:lpstr>
      <vt:lpstr>Презентация PowerPoint</vt:lpstr>
      <vt:lpstr>Отбор кандидатов в основные составы сборных команд областей, краев, России осуществляется на основе учета :</vt:lpstr>
      <vt:lpstr>В процессе этапа отбора кандидатов учитываются следующие компоненты:</vt:lpstr>
      <vt:lpstr>Принципы отбора спортсменов для включения их в состав сборных команд по видам спорта: </vt:lpstr>
      <vt:lpstr>Принципы отбора спортсменов для включения их в состав сборных команд по видам спорта: </vt:lpstr>
      <vt:lpstr>Принципы отбора спортсменов для включения их в состав сборных команд по видам спорта: </vt:lpstr>
      <vt:lpstr>Принципы отбора спортсменов для включения их в состав сборных команд по видам спорта: </vt:lpstr>
      <vt:lpstr>Отбор на этапе высшего спортивного мастерства:</vt:lpstr>
      <vt:lpstr>Критерии отбора на этапе высшего спортивного мастерства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Спортивный отбор</dc:title>
  <dc:creator>чертов</dc:creator>
  <cp:lastModifiedBy>Microsoft Office User</cp:lastModifiedBy>
  <cp:revision>314</cp:revision>
  <cp:lastPrinted>1601-01-01T00:00:00Z</cp:lastPrinted>
  <dcterms:created xsi:type="dcterms:W3CDTF">2009-11-16T21:54:43Z</dcterms:created>
  <dcterms:modified xsi:type="dcterms:W3CDTF">2023-12-13T20:38:21Z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